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84" r:id="rId6"/>
    <p:sldId id="283" r:id="rId7"/>
    <p:sldId id="261" r:id="rId8"/>
    <p:sldId id="262" r:id="rId9"/>
    <p:sldId id="263" r:id="rId10"/>
    <p:sldId id="264" r:id="rId11"/>
    <p:sldId id="265" r:id="rId12"/>
    <p:sldId id="285" r:id="rId13"/>
    <p:sldId id="295" r:id="rId14"/>
    <p:sldId id="286" r:id="rId15"/>
    <p:sldId id="300" r:id="rId16"/>
    <p:sldId id="287" r:id="rId17"/>
    <p:sldId id="301" r:id="rId18"/>
    <p:sldId id="288" r:id="rId19"/>
    <p:sldId id="302" r:id="rId20"/>
    <p:sldId id="289" r:id="rId21"/>
    <p:sldId id="303" r:id="rId22"/>
    <p:sldId id="280" r:id="rId23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CC"/>
    <a:srgbClr val="FF9999"/>
    <a:srgbClr val="93DB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E57535-E486-460C-AB6F-C4D184CD77EE}" type="doc">
      <dgm:prSet loTypeId="urn:microsoft.com/office/officeart/2005/8/layout/chevron1" loCatId="process" qsTypeId="urn:microsoft.com/office/officeart/2005/8/quickstyle/simple2" qsCatId="simple" csTypeId="urn:microsoft.com/office/officeart/2005/8/colors/colorful2" csCatId="colorful" phldr="1"/>
      <dgm:spPr/>
    </dgm:pt>
    <dgm:pt modelId="{7E89ACF1-2F5F-4D87-939A-5EBBE94948FA}">
      <dgm:prSet phldrT="[Texto]" custT="1"/>
      <dgm:spPr>
        <a:solidFill>
          <a:schemeClr val="accent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s-CL" sz="2000" dirty="0" smtClean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Candara" pitchFamily="34" charset="0"/>
            </a:rPr>
            <a:t>Términos mitológicos religiosos</a:t>
          </a:r>
          <a:endParaRPr lang="es-CL" sz="2000" dirty="0">
            <a:ln>
              <a:solidFill>
                <a:sysClr val="windowText" lastClr="000000"/>
              </a:solidFill>
            </a:ln>
            <a:solidFill>
              <a:srgbClr val="FF0000"/>
            </a:solidFill>
            <a:latin typeface="Candara" pitchFamily="34" charset="0"/>
          </a:endParaRPr>
        </a:p>
      </dgm:t>
    </dgm:pt>
    <dgm:pt modelId="{2F0CBE2F-2BA0-4D8E-9F8C-3E3AC1B38B2D}" type="parTrans" cxnId="{8C19BE16-53B0-4372-AA9B-33719A5B52EA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B1EB0C84-3A47-4DCE-BFD1-7A16A1EFBAB8}" type="sibTrans" cxnId="{8C19BE16-53B0-4372-AA9B-33719A5B52EA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7C728D82-C68E-4FC8-BA46-D925D94DACA3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s-CL" sz="2000" dirty="0" smtClean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Candara" pitchFamily="34" charset="0"/>
            </a:rPr>
            <a:t>Base biológica médica</a:t>
          </a:r>
          <a:endParaRPr lang="es-CL" sz="2000" dirty="0">
            <a:ln>
              <a:solidFill>
                <a:sysClr val="windowText" lastClr="000000"/>
              </a:solidFill>
            </a:ln>
            <a:solidFill>
              <a:srgbClr val="FF0000"/>
            </a:solidFill>
            <a:latin typeface="Candara" pitchFamily="34" charset="0"/>
          </a:endParaRPr>
        </a:p>
      </dgm:t>
    </dgm:pt>
    <dgm:pt modelId="{416FEC9C-7264-4979-A1C8-A232DBAC8A63}" type="parTrans" cxnId="{4FC1AE88-76B4-40FD-9D19-0A18542B550D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BD283458-D24B-4214-8574-9B394AA39764}" type="sibTrans" cxnId="{4FC1AE88-76B4-40FD-9D19-0A18542B550D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0998755D-C870-4C61-AEDA-6465595B4F6F}">
      <dgm:prSet phldrT="[Texto]" custT="1"/>
      <dgm:spPr>
        <a:solidFill>
          <a:schemeClr val="accent6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s-CL" sz="2800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Candara" pitchFamily="34" charset="0"/>
            </a:rPr>
            <a:t>Enfoque social</a:t>
          </a:r>
          <a:endParaRPr lang="es-CL" sz="2800" dirty="0">
            <a:ln>
              <a:solidFill>
                <a:schemeClr val="tx1"/>
              </a:solidFill>
            </a:ln>
            <a:solidFill>
              <a:srgbClr val="FF0000"/>
            </a:solidFill>
            <a:latin typeface="Candara" pitchFamily="34" charset="0"/>
          </a:endParaRPr>
        </a:p>
      </dgm:t>
    </dgm:pt>
    <dgm:pt modelId="{63CD8786-C22A-4C84-B583-D5FEF9523143}" type="parTrans" cxnId="{811E8D98-A02D-424D-8152-FDD82AE5DA33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5F847EE5-57FE-4A28-98BF-FB4177F35B50}" type="sibTrans" cxnId="{811E8D98-A02D-424D-8152-FDD82AE5DA33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6B16E51E-5959-4707-99D2-5068DB019CC9}" type="pres">
      <dgm:prSet presAssocID="{7AE57535-E486-460C-AB6F-C4D184CD77EE}" presName="Name0" presStyleCnt="0">
        <dgm:presLayoutVars>
          <dgm:dir/>
          <dgm:animLvl val="lvl"/>
          <dgm:resizeHandles val="exact"/>
        </dgm:presLayoutVars>
      </dgm:prSet>
      <dgm:spPr/>
    </dgm:pt>
    <dgm:pt modelId="{5612B382-E9A4-4BAC-ADA0-3A281826A9F9}" type="pres">
      <dgm:prSet presAssocID="{7E89ACF1-2F5F-4D87-939A-5EBBE94948FA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0A6A457-8581-49E2-B1B9-352007EBB5DF}" type="pres">
      <dgm:prSet presAssocID="{B1EB0C84-3A47-4DCE-BFD1-7A16A1EFBAB8}" presName="parTxOnlySpace" presStyleCnt="0"/>
      <dgm:spPr/>
    </dgm:pt>
    <dgm:pt modelId="{D3E7D52C-C7D0-40BE-A794-CB8DFD600E76}" type="pres">
      <dgm:prSet presAssocID="{7C728D82-C68E-4FC8-BA46-D925D94DACA3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36100F7-6949-44CE-A54B-D42ACB84F71E}" type="pres">
      <dgm:prSet presAssocID="{BD283458-D24B-4214-8574-9B394AA39764}" presName="parTxOnlySpace" presStyleCnt="0"/>
      <dgm:spPr/>
    </dgm:pt>
    <dgm:pt modelId="{4EC5BC90-165A-4214-9C51-9B3464186C2D}" type="pres">
      <dgm:prSet presAssocID="{0998755D-C870-4C61-AEDA-6465595B4F6F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43BB7A2F-3731-4F0C-B9C8-0B3A7365BEFD}" type="presOf" srcId="{7C728D82-C68E-4FC8-BA46-D925D94DACA3}" destId="{D3E7D52C-C7D0-40BE-A794-CB8DFD600E76}" srcOrd="0" destOrd="0" presId="urn:microsoft.com/office/officeart/2005/8/layout/chevron1"/>
    <dgm:cxn modelId="{49901523-9966-441E-8372-BB76AA80E094}" type="presOf" srcId="{7AE57535-E486-460C-AB6F-C4D184CD77EE}" destId="{6B16E51E-5959-4707-99D2-5068DB019CC9}" srcOrd="0" destOrd="0" presId="urn:microsoft.com/office/officeart/2005/8/layout/chevron1"/>
    <dgm:cxn modelId="{8C19BE16-53B0-4372-AA9B-33719A5B52EA}" srcId="{7AE57535-E486-460C-AB6F-C4D184CD77EE}" destId="{7E89ACF1-2F5F-4D87-939A-5EBBE94948FA}" srcOrd="0" destOrd="0" parTransId="{2F0CBE2F-2BA0-4D8E-9F8C-3E3AC1B38B2D}" sibTransId="{B1EB0C84-3A47-4DCE-BFD1-7A16A1EFBAB8}"/>
    <dgm:cxn modelId="{2EB2A81F-3DDF-428B-BD0B-AEF28953DA4C}" type="presOf" srcId="{0998755D-C870-4C61-AEDA-6465595B4F6F}" destId="{4EC5BC90-165A-4214-9C51-9B3464186C2D}" srcOrd="0" destOrd="0" presId="urn:microsoft.com/office/officeart/2005/8/layout/chevron1"/>
    <dgm:cxn modelId="{4FC1AE88-76B4-40FD-9D19-0A18542B550D}" srcId="{7AE57535-E486-460C-AB6F-C4D184CD77EE}" destId="{7C728D82-C68E-4FC8-BA46-D925D94DACA3}" srcOrd="1" destOrd="0" parTransId="{416FEC9C-7264-4979-A1C8-A232DBAC8A63}" sibTransId="{BD283458-D24B-4214-8574-9B394AA39764}"/>
    <dgm:cxn modelId="{811E8D98-A02D-424D-8152-FDD82AE5DA33}" srcId="{7AE57535-E486-460C-AB6F-C4D184CD77EE}" destId="{0998755D-C870-4C61-AEDA-6465595B4F6F}" srcOrd="2" destOrd="0" parTransId="{63CD8786-C22A-4C84-B583-D5FEF9523143}" sibTransId="{5F847EE5-57FE-4A28-98BF-FB4177F35B50}"/>
    <dgm:cxn modelId="{43DE5A6C-8F3A-447C-9054-0DF0A4FA49D9}" type="presOf" srcId="{7E89ACF1-2F5F-4D87-939A-5EBBE94948FA}" destId="{5612B382-E9A4-4BAC-ADA0-3A281826A9F9}" srcOrd="0" destOrd="0" presId="urn:microsoft.com/office/officeart/2005/8/layout/chevron1"/>
    <dgm:cxn modelId="{15024B08-9A7E-44B9-93D0-53299B21975A}" type="presParOf" srcId="{6B16E51E-5959-4707-99D2-5068DB019CC9}" destId="{5612B382-E9A4-4BAC-ADA0-3A281826A9F9}" srcOrd="0" destOrd="0" presId="urn:microsoft.com/office/officeart/2005/8/layout/chevron1"/>
    <dgm:cxn modelId="{EEC40D95-6FA9-4CA1-89BA-F1BBBCA1BB96}" type="presParOf" srcId="{6B16E51E-5959-4707-99D2-5068DB019CC9}" destId="{90A6A457-8581-49E2-B1B9-352007EBB5DF}" srcOrd="1" destOrd="0" presId="urn:microsoft.com/office/officeart/2005/8/layout/chevron1"/>
    <dgm:cxn modelId="{684322A8-FBD4-40F8-BF58-21B7D2BBAA73}" type="presParOf" srcId="{6B16E51E-5959-4707-99D2-5068DB019CC9}" destId="{D3E7D52C-C7D0-40BE-A794-CB8DFD600E76}" srcOrd="2" destOrd="0" presId="urn:microsoft.com/office/officeart/2005/8/layout/chevron1"/>
    <dgm:cxn modelId="{90542A68-2017-4476-AA73-B9CF8E281D88}" type="presParOf" srcId="{6B16E51E-5959-4707-99D2-5068DB019CC9}" destId="{E36100F7-6949-44CE-A54B-D42ACB84F71E}" srcOrd="3" destOrd="0" presId="urn:microsoft.com/office/officeart/2005/8/layout/chevron1"/>
    <dgm:cxn modelId="{E23AFF0D-ADBB-4B12-8EA3-FFF6057DF9AD}" type="presParOf" srcId="{6B16E51E-5959-4707-99D2-5068DB019CC9}" destId="{4EC5BC90-165A-4214-9C51-9B3464186C2D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702AA2-4CE9-429E-B3C0-6C708B7FD67A}" type="doc">
      <dgm:prSet loTypeId="urn:microsoft.com/office/officeart/2005/8/layout/hierarchy3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38F3FCE8-64E8-4125-992F-E9EC5AC5B0E2}">
      <dgm:prSet phldrT="[Texto]"/>
      <dgm:spPr>
        <a:ln>
          <a:solidFill>
            <a:schemeClr val="tx1"/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bg2">
                  <a:lumMod val="50000"/>
                </a:schemeClr>
              </a:solidFill>
              <a:latin typeface="Candara" pitchFamily="34" charset="0"/>
            </a:rPr>
            <a:t>Salud</a:t>
          </a:r>
          <a:endParaRPr lang="es-CL" dirty="0">
            <a:ln>
              <a:solidFill>
                <a:schemeClr val="tx1"/>
              </a:solidFill>
            </a:ln>
            <a:solidFill>
              <a:schemeClr val="bg2">
                <a:lumMod val="50000"/>
              </a:schemeClr>
            </a:solidFill>
            <a:latin typeface="Candara" pitchFamily="34" charset="0"/>
          </a:endParaRPr>
        </a:p>
      </dgm:t>
    </dgm:pt>
    <dgm:pt modelId="{620EE429-6E47-4F29-A7ED-C5A5476B6352}" type="parTrans" cxnId="{F20D1E70-AB38-4437-A9C6-ED8362030BF9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9F56998F-A8BD-4855-9A94-BA2699399AA7}" type="sibTrans" cxnId="{F20D1E70-AB38-4437-A9C6-ED8362030BF9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7E874CB2-0344-450C-9BF7-DC75D1A6662F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Promoción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DCAB6338-7636-4F23-A372-2C04693FF0D9}" type="parTrans" cxnId="{54AEFD5D-0068-41BD-BF21-46761B082A26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210394CD-1961-43A1-A9FF-6BB0BC005D27}" type="sibTrans" cxnId="{54AEFD5D-0068-41BD-BF21-46761B082A26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186A5706-6D83-4F79-BCD7-C5EA1DBE89A5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Prevención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F96FCA07-52DF-4735-A574-EF4AE2C5ED6C}" type="parTrans" cxnId="{A3991207-DAD8-45F0-A4E1-16F3D4E09494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E1EF334D-4724-4900-AC11-196F6C27FA86}" type="sibTrans" cxnId="{A3991207-DAD8-45F0-A4E1-16F3D4E09494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714A7E48-A3E8-486B-BAA2-FFB8D69057F8}">
      <dgm:prSet phldrT="[Texto]"/>
      <dgm:spPr>
        <a:ln>
          <a:solidFill>
            <a:schemeClr val="tx1"/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bg2">
                  <a:lumMod val="50000"/>
                </a:schemeClr>
              </a:solidFill>
              <a:latin typeface="Candara" pitchFamily="34" charset="0"/>
            </a:rPr>
            <a:t>Educación</a:t>
          </a:r>
          <a:endParaRPr lang="es-CL" dirty="0">
            <a:ln>
              <a:solidFill>
                <a:schemeClr val="tx1"/>
              </a:solidFill>
            </a:ln>
            <a:solidFill>
              <a:schemeClr val="bg2">
                <a:lumMod val="50000"/>
              </a:schemeClr>
            </a:solidFill>
            <a:latin typeface="Candara" pitchFamily="34" charset="0"/>
          </a:endParaRPr>
        </a:p>
      </dgm:t>
    </dgm:pt>
    <dgm:pt modelId="{C09849C6-D187-4EFC-9622-A1F13BCED45C}" type="parTrans" cxnId="{31A09AEB-9E00-4748-A6D7-6862CBB06192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3F0CC67F-BE08-4AEF-BDD4-8627EA6AFBFE}" type="sibTrans" cxnId="{31A09AEB-9E00-4748-A6D7-6862CBB06192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2CF58B01-B6BA-4314-B33B-EC8E90CAD961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Infancia Temprana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B7F388F9-CF6C-4D80-8D75-DFE9EE929947}" type="parTrans" cxnId="{1AD28FDF-B087-4280-A7E5-34787A6C1948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6DEF982A-0D7C-4BD2-966D-6C260CAF30AB}" type="sibTrans" cxnId="{1AD28FDF-B087-4280-A7E5-34787A6C1948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60BA6F4E-E85C-434A-84ED-1ECCD7DFE0FA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Primaria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BAE730C7-D149-44A1-B0ED-23E2A5A4D898}" type="parTrans" cxnId="{30F4649C-E22C-4BB4-B3F1-F6C0BD108D25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E96522F8-5163-4E6A-BB10-6AFAC6D29C4C}" type="sibTrans" cxnId="{30F4649C-E22C-4BB4-B3F1-F6C0BD108D25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A12BE5CB-18ED-404B-83C1-5FA64E86DB4E}">
      <dgm:prSet phldrT="[Texto]"/>
      <dgm:spPr>
        <a:ln>
          <a:solidFill>
            <a:schemeClr val="tx1"/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bg2">
                  <a:lumMod val="50000"/>
                </a:schemeClr>
              </a:solidFill>
              <a:latin typeface="Candara" pitchFamily="34" charset="0"/>
            </a:rPr>
            <a:t>Subsistencia</a:t>
          </a:r>
          <a:endParaRPr lang="es-CL" dirty="0">
            <a:ln>
              <a:solidFill>
                <a:schemeClr val="tx1"/>
              </a:solidFill>
            </a:ln>
            <a:solidFill>
              <a:schemeClr val="bg2">
                <a:lumMod val="50000"/>
              </a:schemeClr>
            </a:solidFill>
            <a:latin typeface="Candara" pitchFamily="34" charset="0"/>
          </a:endParaRPr>
        </a:p>
      </dgm:t>
    </dgm:pt>
    <dgm:pt modelId="{D390D847-2A1D-4F91-B6A9-67A52DAE4526}" type="parTrans" cxnId="{BAB8061D-3040-462F-AC3B-68A3D2B10880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6E2942F0-CDD7-4371-92B1-E2A3C0D01B55}" type="sibTrans" cxnId="{BAB8061D-3040-462F-AC3B-68A3D2B10880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AF8CA048-8F5D-433E-B732-A79476F5A775}">
      <dgm:prSet phldrT="[Texto]"/>
      <dgm:spPr>
        <a:ln>
          <a:solidFill>
            <a:schemeClr val="tx1"/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bg2">
                  <a:lumMod val="50000"/>
                </a:schemeClr>
              </a:solidFill>
              <a:latin typeface="Candara" pitchFamily="34" charset="0"/>
            </a:rPr>
            <a:t>Social</a:t>
          </a:r>
          <a:endParaRPr lang="es-CL" dirty="0">
            <a:ln>
              <a:solidFill>
                <a:schemeClr val="tx1"/>
              </a:solidFill>
            </a:ln>
            <a:solidFill>
              <a:schemeClr val="bg2">
                <a:lumMod val="50000"/>
              </a:schemeClr>
            </a:solidFill>
            <a:latin typeface="Candara" pitchFamily="34" charset="0"/>
          </a:endParaRPr>
        </a:p>
      </dgm:t>
    </dgm:pt>
    <dgm:pt modelId="{B295DE2B-3410-4323-B089-E03D653F76D9}" type="parTrans" cxnId="{B60770C3-2213-4712-AE5A-485D1358A2DC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BC60D34E-27F7-4AE4-82AA-CB671FC33C3F}" type="sibTrans" cxnId="{B60770C3-2213-4712-AE5A-485D1358A2DC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C47A34DF-2B3C-47B3-AEDD-A3747C4E9169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Trabajo remunerado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B0912022-FBEC-488B-B9E2-BCAD3EE2D94C}" type="parTrans" cxnId="{251DCFD3-58BC-4153-9A4D-34CA3788EAFB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570F67D9-6EA2-4FE1-9B38-8D1E47EE1D54}" type="sibTrans" cxnId="{251DCFD3-58BC-4153-9A4D-34CA3788EAFB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B2B3EECA-0C0A-4BF9-87AF-743D2F38C1A5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Servicios financieros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81AAEA7E-6217-4FDB-8741-E62B3C11C82B}" type="parTrans" cxnId="{85826D38-E2AD-4566-9B90-08A9EBA39C7A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4927F750-7501-4DBF-8A1A-193A5D58D38D}" type="sibTrans" cxnId="{85826D38-E2AD-4566-9B90-08A9EBA39C7A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3B2E8997-ABF8-49BF-88C7-B70430B6C71A}">
      <dgm:prSet phldrT="[Texto]"/>
      <dgm:spPr>
        <a:ln>
          <a:solidFill>
            <a:schemeClr val="tx1"/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bg2">
                  <a:lumMod val="50000"/>
                </a:schemeClr>
              </a:solidFill>
              <a:latin typeface="Candara" pitchFamily="34" charset="0"/>
            </a:rPr>
            <a:t>Fortalecimiento</a:t>
          </a:r>
          <a:endParaRPr lang="es-CL" dirty="0">
            <a:ln>
              <a:solidFill>
                <a:schemeClr val="tx1"/>
              </a:solidFill>
            </a:ln>
            <a:solidFill>
              <a:schemeClr val="bg2">
                <a:lumMod val="50000"/>
              </a:schemeClr>
            </a:solidFill>
            <a:latin typeface="Candara" pitchFamily="34" charset="0"/>
          </a:endParaRPr>
        </a:p>
      </dgm:t>
    </dgm:pt>
    <dgm:pt modelId="{ECD25A74-B44E-4516-A2E2-3DF4F005C671}" type="parTrans" cxnId="{A40D447C-FA2A-4C16-8D3A-962646BD37DF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162DF63B-32E1-4BEF-8B8A-901DA780F514}" type="sibTrans" cxnId="{A40D447C-FA2A-4C16-8D3A-962646BD37DF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27B943CB-96BB-4E5E-B6EB-DF868460D164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Rehabilitación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9E6DA5D1-897D-4D66-8376-799A30A0BFA1}" type="parTrans" cxnId="{265F4089-37E7-4041-AE22-C33F4D3A5ABA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596A901A-9B7C-46DF-8C29-4AFF1CFE8952}" type="sibTrans" cxnId="{265F4089-37E7-4041-AE22-C33F4D3A5ABA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21F4980C-3326-4F0C-9B13-FC060CB8E249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Atención Médica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3FF82430-66EB-4E93-82D0-490FA3566BAF}" type="parTrans" cxnId="{3BF97B26-A921-4E0B-A670-9BBCBE76DDFD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A734104B-FEBC-492B-8FEB-D63BD05EBC6F}" type="sibTrans" cxnId="{3BF97B26-A921-4E0B-A670-9BBCBE76DDFD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0F484FC7-FF10-4488-8CC8-D69C22BF6FFE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No formal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220E5102-C579-4D38-8076-0C949CC89EA1}" type="parTrans" cxnId="{A3FBE6FE-1083-4656-8420-BA7B660E53FD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F5E3E240-D3C1-4744-9B5F-5340AA522B17}" type="sibTrans" cxnId="{A3FBE6FE-1083-4656-8420-BA7B660E53FD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71BEA9AD-3943-40FC-B92C-B56B4515294C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Secundaria y Superior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48235E8D-D061-48C4-91C5-C2FECF3CB20D}" type="parTrans" cxnId="{8DF318CB-F0AA-4399-8B0B-B33A52DD6D7B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F1BBDFAE-C020-4B0F-8563-77ABC2AD33D8}" type="sibTrans" cxnId="{8DF318CB-F0AA-4399-8B0B-B33A52DD6D7B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AC7BEAA4-EE67-4ECD-BA4E-B600500C5D58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Desarrollo de destrezas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485C3A48-65A8-48C8-917B-BD5D18689CCE}" type="parTrans" cxnId="{CD3DB2F2-6C82-43B8-9CC4-2FD88F4779A4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D68E5B14-5DD9-4411-9719-423EB7A33F94}" type="sibTrans" cxnId="{CD3DB2F2-6C82-43B8-9CC4-2FD88F4779A4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9E2E92B8-5334-4787-B464-4597A56FC02E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Trabajo por cuenta propia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77F26222-092E-4AEA-8727-E7E3E3F26ECA}" type="parTrans" cxnId="{FD558B4A-73AF-48C6-BB2F-17395699944A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5C87F9D0-A6F2-4A7D-A8D5-E5B8662F7672}" type="sibTrans" cxnId="{FD558B4A-73AF-48C6-BB2F-17395699944A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B5EDC549-ADD9-49D7-A817-0D493567B6CF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Recreación, ocio y deportes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D36FE503-075E-4335-98C1-0B70A811C85E}" type="parTrans" cxnId="{6DA9692A-5883-4542-9A46-1C3015872231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B73A907E-F14D-4201-B468-984180F95439}" type="sibTrans" cxnId="{6DA9692A-5883-4542-9A46-1C3015872231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70918CE1-648E-4989-A263-F64962D056F1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Asistencia personal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DE0143DB-2E0D-4DAD-A58E-A55B69ED142E}" type="parTrans" cxnId="{02B75E8A-A955-4D96-BB2E-FA9E5179DB56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D054AC9E-82CD-431E-91F5-D666DA1D1F7D}" type="sibTrans" cxnId="{02B75E8A-A955-4D96-BB2E-FA9E5179DB56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A5194E2F-A5DF-4CDF-BD01-5043E1673952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Relaciones, matrimonio y familia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B9582E34-B4A6-4692-9B86-29A53912B63C}" type="parTrans" cxnId="{6ADBB6A6-E201-49A6-BEFC-C506DA38F3F0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C733391F-0F3B-4917-AF87-E3608103E0D1}" type="sibTrans" cxnId="{6ADBB6A6-E201-49A6-BEFC-C506DA38F3F0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7BA47106-6565-4B6A-B9FC-43823C797C55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Cultura y artes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5933BBE3-0549-435A-912C-C3AF7140E689}" type="parTrans" cxnId="{AFDA65FE-7E17-4DE4-A2AC-75377484339C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14E356D0-2AEA-459F-A75B-AB52726BEC59}" type="sibTrans" cxnId="{AFDA65FE-7E17-4DE4-A2AC-75377484339C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F2A489BB-B163-41A2-B9E0-03A1801D41A6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Grupos de autoayuda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5650281F-EA02-459B-AAF7-61E4F454C5C0}" type="parTrans" cxnId="{FC02C22F-CDEE-448D-9E00-D1F1FBF54E73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EC06557E-5479-4CDC-943F-D72962D5D4F9}" type="sibTrans" cxnId="{FC02C22F-CDEE-448D-9E00-D1F1FBF54E73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4948AB56-90CD-47B5-AB63-79B7C22C9F2B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Defensa y comunicación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AA376B2D-1311-4389-9EAD-51996127B8D8}" type="parTrans" cxnId="{CCBDE5E5-EEE5-44FF-A24E-CCED625EAEE6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CD235C59-5853-4492-B0B3-A6EA479A0360}" type="sibTrans" cxnId="{CCBDE5E5-EEE5-44FF-A24E-CCED625EAEE6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93DCED89-1684-44F3-8483-703A9F5C964F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Movilización Comunal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51AD2B05-28E7-468C-A5A9-97AEB3309C32}" type="parTrans" cxnId="{F4C8CE57-8542-43FA-AF3D-7A0FAE062799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B67210BF-7463-406E-9444-2320E44D2C18}" type="sibTrans" cxnId="{F4C8CE57-8542-43FA-AF3D-7A0FAE062799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D9708679-01D3-4114-A7E7-1F02C72E8EF3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Participación Política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6ADD57CB-A58E-4E95-99D7-D27FDDE3957E}" type="parTrans" cxnId="{7D7C565A-1223-4E71-A483-08B1F1B19566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F7F02D5D-9BED-4633-9D2E-46AB088FA7BB}" type="sibTrans" cxnId="{7D7C565A-1223-4E71-A483-08B1F1B19566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173514EF-39A3-4A68-8F3A-4BAA0445BBCF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Dispositivos de asistencia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47DE9659-100C-4531-9016-3C2CBB02A85E}" type="parTrans" cxnId="{8D1CC2CB-3A1B-4CC6-8FF7-6C40D128C755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8B06DC89-9BC3-444F-86ED-372ABB095E94}" type="sibTrans" cxnId="{8D1CC2CB-3A1B-4CC6-8FF7-6C40D128C755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323CCBFC-AF9B-4D11-81CC-BD16417B1069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Aprendizaje de toda la vida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B63D1BDE-3418-4C55-9D9E-B28DF23EF706}" type="parTrans" cxnId="{566EABD0-CB1A-4529-9817-F4DA32C75918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5C29C90C-9195-44A3-9A6A-980B18101445}" type="sibTrans" cxnId="{566EABD0-CB1A-4529-9817-F4DA32C75918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8517784F-6F85-4213-8B7F-3C7ADFB8BEFA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Protección social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D921D08E-9149-422F-B5E5-2508D491AF36}" type="parTrans" cxnId="{E9C9AE2B-66F3-42DA-8E2B-53E056713041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936420B8-2A09-42AE-AF85-D73607342060}" type="sibTrans" cxnId="{E9C9AE2B-66F3-42DA-8E2B-53E056713041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5BF4C8D1-3376-4FEB-8AE7-06166BDE62C7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Justicia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6DC3657E-51A6-4D92-A57A-CA6C6B361B6E}" type="parTrans" cxnId="{14AF94F9-E549-4DAA-A2D3-9BAFF64C29F5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082C0D11-8427-4F73-8949-AD5A3A8D7438}" type="sibTrans" cxnId="{14AF94F9-E549-4DAA-A2D3-9BAFF64C29F5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71983D40-F5EA-4474-8EC1-35FB6DC7346F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Organización de PcD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144EADC2-8616-43D3-8702-CE848A799A65}" type="parTrans" cxnId="{38B6640E-C5C1-410E-851C-9C26E2435FBC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0F68AA86-5FAA-4132-986A-269B1A5164D0}" type="sibTrans" cxnId="{38B6640E-C5C1-410E-851C-9C26E2435FBC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8E4B1D6A-0F50-4D88-918E-4EB469C2EC1E}" type="pres">
      <dgm:prSet presAssocID="{93702AA2-4CE9-429E-B3C0-6C708B7FD67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L"/>
        </a:p>
      </dgm:t>
    </dgm:pt>
    <dgm:pt modelId="{A4A0D669-4404-428A-AE06-68EFD2F582BC}" type="pres">
      <dgm:prSet presAssocID="{38F3FCE8-64E8-4125-992F-E9EC5AC5B0E2}" presName="root" presStyleCnt="0"/>
      <dgm:spPr/>
    </dgm:pt>
    <dgm:pt modelId="{FBA604CC-49E4-4A8B-B1C9-AE1E3AEB7DF8}" type="pres">
      <dgm:prSet presAssocID="{38F3FCE8-64E8-4125-992F-E9EC5AC5B0E2}" presName="rootComposite" presStyleCnt="0"/>
      <dgm:spPr/>
    </dgm:pt>
    <dgm:pt modelId="{8CB3D4E0-8831-478C-B9F0-2A23E61B288E}" type="pres">
      <dgm:prSet presAssocID="{38F3FCE8-64E8-4125-992F-E9EC5AC5B0E2}" presName="rootText" presStyleLbl="node1" presStyleIdx="0" presStyleCnt="5"/>
      <dgm:spPr/>
      <dgm:t>
        <a:bodyPr/>
        <a:lstStyle/>
        <a:p>
          <a:endParaRPr lang="es-CL"/>
        </a:p>
      </dgm:t>
    </dgm:pt>
    <dgm:pt modelId="{CCA4CF3C-B03F-46D6-A774-DC97926EEFE0}" type="pres">
      <dgm:prSet presAssocID="{38F3FCE8-64E8-4125-992F-E9EC5AC5B0E2}" presName="rootConnector" presStyleLbl="node1" presStyleIdx="0" presStyleCnt="5"/>
      <dgm:spPr/>
      <dgm:t>
        <a:bodyPr/>
        <a:lstStyle/>
        <a:p>
          <a:endParaRPr lang="es-CL"/>
        </a:p>
      </dgm:t>
    </dgm:pt>
    <dgm:pt modelId="{CE5AE371-49BA-4B7F-B969-E668E649EAB0}" type="pres">
      <dgm:prSet presAssocID="{38F3FCE8-64E8-4125-992F-E9EC5AC5B0E2}" presName="childShape" presStyleCnt="0"/>
      <dgm:spPr/>
    </dgm:pt>
    <dgm:pt modelId="{5818004D-F265-4A77-A5CF-41670A5F844C}" type="pres">
      <dgm:prSet presAssocID="{DCAB6338-7636-4F23-A372-2C04693FF0D9}" presName="Name13" presStyleLbl="parChTrans1D2" presStyleIdx="0" presStyleCnt="25"/>
      <dgm:spPr/>
      <dgm:t>
        <a:bodyPr/>
        <a:lstStyle/>
        <a:p>
          <a:endParaRPr lang="es-CL"/>
        </a:p>
      </dgm:t>
    </dgm:pt>
    <dgm:pt modelId="{13D06294-E4DA-45BA-B66A-F65287EE7C51}" type="pres">
      <dgm:prSet presAssocID="{7E874CB2-0344-450C-9BF7-DC75D1A6662F}" presName="childText" presStyleLbl="bgAcc1" presStyleIdx="0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A5B4985-91F2-45D0-8BB0-29E94759A444}" type="pres">
      <dgm:prSet presAssocID="{F96FCA07-52DF-4735-A574-EF4AE2C5ED6C}" presName="Name13" presStyleLbl="parChTrans1D2" presStyleIdx="1" presStyleCnt="25"/>
      <dgm:spPr/>
      <dgm:t>
        <a:bodyPr/>
        <a:lstStyle/>
        <a:p>
          <a:endParaRPr lang="es-CL"/>
        </a:p>
      </dgm:t>
    </dgm:pt>
    <dgm:pt modelId="{F623D1DF-768A-4F3F-AF91-8FD692E060AB}" type="pres">
      <dgm:prSet presAssocID="{186A5706-6D83-4F79-BCD7-C5EA1DBE89A5}" presName="childText" presStyleLbl="bgAcc1" presStyleIdx="1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A0D40DF-0912-403A-8E2D-5BEEA26666CB}" type="pres">
      <dgm:prSet presAssocID="{3FF82430-66EB-4E93-82D0-490FA3566BAF}" presName="Name13" presStyleLbl="parChTrans1D2" presStyleIdx="2" presStyleCnt="25"/>
      <dgm:spPr/>
      <dgm:t>
        <a:bodyPr/>
        <a:lstStyle/>
        <a:p>
          <a:endParaRPr lang="es-CL"/>
        </a:p>
      </dgm:t>
    </dgm:pt>
    <dgm:pt modelId="{64F80956-45D4-474E-9040-05C6AB61F433}" type="pres">
      <dgm:prSet presAssocID="{21F4980C-3326-4F0C-9B13-FC060CB8E249}" presName="childText" presStyleLbl="bgAcc1" presStyleIdx="2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BD85390-EDAA-4C84-8989-9DCBA285C17D}" type="pres">
      <dgm:prSet presAssocID="{9E6DA5D1-897D-4D66-8376-799A30A0BFA1}" presName="Name13" presStyleLbl="parChTrans1D2" presStyleIdx="3" presStyleCnt="25"/>
      <dgm:spPr/>
      <dgm:t>
        <a:bodyPr/>
        <a:lstStyle/>
        <a:p>
          <a:endParaRPr lang="es-CL"/>
        </a:p>
      </dgm:t>
    </dgm:pt>
    <dgm:pt modelId="{86B50B31-F2D5-4368-B5DC-DB44C3159A49}" type="pres">
      <dgm:prSet presAssocID="{27B943CB-96BB-4E5E-B6EB-DF868460D164}" presName="childText" presStyleLbl="bgAcc1" presStyleIdx="3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4A178CD-C5E8-4E61-A19F-2A1E6394AFD3}" type="pres">
      <dgm:prSet presAssocID="{47DE9659-100C-4531-9016-3C2CBB02A85E}" presName="Name13" presStyleLbl="parChTrans1D2" presStyleIdx="4" presStyleCnt="25"/>
      <dgm:spPr/>
      <dgm:t>
        <a:bodyPr/>
        <a:lstStyle/>
        <a:p>
          <a:endParaRPr lang="es-CL"/>
        </a:p>
      </dgm:t>
    </dgm:pt>
    <dgm:pt modelId="{5B9DDF3D-3328-435B-B4FD-17277CAEBDBB}" type="pres">
      <dgm:prSet presAssocID="{173514EF-39A3-4A68-8F3A-4BAA0445BBCF}" presName="childText" presStyleLbl="bgAcc1" presStyleIdx="4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84E1DDCA-18B9-4CE2-B143-3C1190FA4ABD}" type="pres">
      <dgm:prSet presAssocID="{714A7E48-A3E8-486B-BAA2-FFB8D69057F8}" presName="root" presStyleCnt="0"/>
      <dgm:spPr/>
    </dgm:pt>
    <dgm:pt modelId="{E6F3E821-4FED-4499-97CE-2D86BDFFE454}" type="pres">
      <dgm:prSet presAssocID="{714A7E48-A3E8-486B-BAA2-FFB8D69057F8}" presName="rootComposite" presStyleCnt="0"/>
      <dgm:spPr/>
    </dgm:pt>
    <dgm:pt modelId="{21BD0AC3-F74F-478C-B346-0710CF0A5B10}" type="pres">
      <dgm:prSet presAssocID="{714A7E48-A3E8-486B-BAA2-FFB8D69057F8}" presName="rootText" presStyleLbl="node1" presStyleIdx="1" presStyleCnt="5"/>
      <dgm:spPr/>
      <dgm:t>
        <a:bodyPr/>
        <a:lstStyle/>
        <a:p>
          <a:endParaRPr lang="es-CL"/>
        </a:p>
      </dgm:t>
    </dgm:pt>
    <dgm:pt modelId="{FBDD9C08-48AC-4344-8375-012C15F6BEFB}" type="pres">
      <dgm:prSet presAssocID="{714A7E48-A3E8-486B-BAA2-FFB8D69057F8}" presName="rootConnector" presStyleLbl="node1" presStyleIdx="1" presStyleCnt="5"/>
      <dgm:spPr/>
      <dgm:t>
        <a:bodyPr/>
        <a:lstStyle/>
        <a:p>
          <a:endParaRPr lang="es-CL"/>
        </a:p>
      </dgm:t>
    </dgm:pt>
    <dgm:pt modelId="{420AE064-9B32-4069-9041-FADEC2048BD9}" type="pres">
      <dgm:prSet presAssocID="{714A7E48-A3E8-486B-BAA2-FFB8D69057F8}" presName="childShape" presStyleCnt="0"/>
      <dgm:spPr/>
    </dgm:pt>
    <dgm:pt modelId="{75B66E0E-BDF5-451C-AB87-B9A59B0F3A87}" type="pres">
      <dgm:prSet presAssocID="{B7F388F9-CF6C-4D80-8D75-DFE9EE929947}" presName="Name13" presStyleLbl="parChTrans1D2" presStyleIdx="5" presStyleCnt="25"/>
      <dgm:spPr/>
      <dgm:t>
        <a:bodyPr/>
        <a:lstStyle/>
        <a:p>
          <a:endParaRPr lang="es-CL"/>
        </a:p>
      </dgm:t>
    </dgm:pt>
    <dgm:pt modelId="{F71DCA9C-7753-44C7-8BD8-EC93E52F8AC1}" type="pres">
      <dgm:prSet presAssocID="{2CF58B01-B6BA-4314-B33B-EC8E90CAD961}" presName="childText" presStyleLbl="bgAcc1" presStyleIdx="5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6BD5862-0DBC-4895-BBB6-FD6660F197F1}" type="pres">
      <dgm:prSet presAssocID="{BAE730C7-D149-44A1-B0ED-23E2A5A4D898}" presName="Name13" presStyleLbl="parChTrans1D2" presStyleIdx="6" presStyleCnt="25"/>
      <dgm:spPr/>
      <dgm:t>
        <a:bodyPr/>
        <a:lstStyle/>
        <a:p>
          <a:endParaRPr lang="es-CL"/>
        </a:p>
      </dgm:t>
    </dgm:pt>
    <dgm:pt modelId="{30A03F96-55E2-46E0-B12A-30D18C7FFA07}" type="pres">
      <dgm:prSet presAssocID="{60BA6F4E-E85C-434A-84ED-1ECCD7DFE0FA}" presName="childText" presStyleLbl="bgAcc1" presStyleIdx="6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00CB032-A5E3-444C-A810-33F3B50E80E5}" type="pres">
      <dgm:prSet presAssocID="{48235E8D-D061-48C4-91C5-C2FECF3CB20D}" presName="Name13" presStyleLbl="parChTrans1D2" presStyleIdx="7" presStyleCnt="25"/>
      <dgm:spPr/>
      <dgm:t>
        <a:bodyPr/>
        <a:lstStyle/>
        <a:p>
          <a:endParaRPr lang="es-CL"/>
        </a:p>
      </dgm:t>
    </dgm:pt>
    <dgm:pt modelId="{B174E4BC-A1FD-4488-A61A-CAFEFB3D4E17}" type="pres">
      <dgm:prSet presAssocID="{71BEA9AD-3943-40FC-B92C-B56B4515294C}" presName="childText" presStyleLbl="bgAcc1" presStyleIdx="7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A725F9F-D251-43EA-912D-45B96EA2507C}" type="pres">
      <dgm:prSet presAssocID="{220E5102-C579-4D38-8076-0C949CC89EA1}" presName="Name13" presStyleLbl="parChTrans1D2" presStyleIdx="8" presStyleCnt="25"/>
      <dgm:spPr/>
      <dgm:t>
        <a:bodyPr/>
        <a:lstStyle/>
        <a:p>
          <a:endParaRPr lang="es-CL"/>
        </a:p>
      </dgm:t>
    </dgm:pt>
    <dgm:pt modelId="{14E7205C-EFEF-4E35-B72C-FA6BBEAB5BF7}" type="pres">
      <dgm:prSet presAssocID="{0F484FC7-FF10-4488-8CC8-D69C22BF6FFE}" presName="childText" presStyleLbl="bgAcc1" presStyleIdx="8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F7F36C8-16F3-4E52-A51D-9C73B55CDD85}" type="pres">
      <dgm:prSet presAssocID="{B63D1BDE-3418-4C55-9D9E-B28DF23EF706}" presName="Name13" presStyleLbl="parChTrans1D2" presStyleIdx="9" presStyleCnt="25"/>
      <dgm:spPr/>
      <dgm:t>
        <a:bodyPr/>
        <a:lstStyle/>
        <a:p>
          <a:endParaRPr lang="es-CL"/>
        </a:p>
      </dgm:t>
    </dgm:pt>
    <dgm:pt modelId="{12935420-3025-489B-AA5E-4217EC062AD0}" type="pres">
      <dgm:prSet presAssocID="{323CCBFC-AF9B-4D11-81CC-BD16417B1069}" presName="childText" presStyleLbl="bgAcc1" presStyleIdx="9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24CC714-DE83-49CD-80AF-8F8E957306A3}" type="pres">
      <dgm:prSet presAssocID="{A12BE5CB-18ED-404B-83C1-5FA64E86DB4E}" presName="root" presStyleCnt="0"/>
      <dgm:spPr/>
    </dgm:pt>
    <dgm:pt modelId="{920A4C6F-EAA4-43B5-9BD4-1F29F1F27E8B}" type="pres">
      <dgm:prSet presAssocID="{A12BE5CB-18ED-404B-83C1-5FA64E86DB4E}" presName="rootComposite" presStyleCnt="0"/>
      <dgm:spPr/>
    </dgm:pt>
    <dgm:pt modelId="{D3E2945E-9D35-4327-9BDD-A4E776C56848}" type="pres">
      <dgm:prSet presAssocID="{A12BE5CB-18ED-404B-83C1-5FA64E86DB4E}" presName="rootText" presStyleLbl="node1" presStyleIdx="2" presStyleCnt="5"/>
      <dgm:spPr/>
      <dgm:t>
        <a:bodyPr/>
        <a:lstStyle/>
        <a:p>
          <a:endParaRPr lang="es-CL"/>
        </a:p>
      </dgm:t>
    </dgm:pt>
    <dgm:pt modelId="{F62734E1-07E9-40FE-A45F-93DE28426403}" type="pres">
      <dgm:prSet presAssocID="{A12BE5CB-18ED-404B-83C1-5FA64E86DB4E}" presName="rootConnector" presStyleLbl="node1" presStyleIdx="2" presStyleCnt="5"/>
      <dgm:spPr/>
      <dgm:t>
        <a:bodyPr/>
        <a:lstStyle/>
        <a:p>
          <a:endParaRPr lang="es-CL"/>
        </a:p>
      </dgm:t>
    </dgm:pt>
    <dgm:pt modelId="{5740A8AE-CD09-48B7-AF0F-8DC97897D128}" type="pres">
      <dgm:prSet presAssocID="{A12BE5CB-18ED-404B-83C1-5FA64E86DB4E}" presName="childShape" presStyleCnt="0"/>
      <dgm:spPr/>
    </dgm:pt>
    <dgm:pt modelId="{1009010E-EFC5-41AD-8E30-FEFBB3E2E192}" type="pres">
      <dgm:prSet presAssocID="{485C3A48-65A8-48C8-917B-BD5D18689CCE}" presName="Name13" presStyleLbl="parChTrans1D2" presStyleIdx="10" presStyleCnt="25"/>
      <dgm:spPr/>
      <dgm:t>
        <a:bodyPr/>
        <a:lstStyle/>
        <a:p>
          <a:endParaRPr lang="es-CL"/>
        </a:p>
      </dgm:t>
    </dgm:pt>
    <dgm:pt modelId="{C495ED1E-7307-49BE-AC1D-586E80793644}" type="pres">
      <dgm:prSet presAssocID="{AC7BEAA4-EE67-4ECD-BA4E-B600500C5D58}" presName="childText" presStyleLbl="bgAcc1" presStyleIdx="10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2CA2501D-8E16-42AE-82D0-FF5C20B0D56F}" type="pres">
      <dgm:prSet presAssocID="{77F26222-092E-4AEA-8727-E7E3E3F26ECA}" presName="Name13" presStyleLbl="parChTrans1D2" presStyleIdx="11" presStyleCnt="25"/>
      <dgm:spPr/>
      <dgm:t>
        <a:bodyPr/>
        <a:lstStyle/>
        <a:p>
          <a:endParaRPr lang="es-CL"/>
        </a:p>
      </dgm:t>
    </dgm:pt>
    <dgm:pt modelId="{2FC976D0-E181-47E4-B709-CC386302126C}" type="pres">
      <dgm:prSet presAssocID="{9E2E92B8-5334-4787-B464-4597A56FC02E}" presName="childText" presStyleLbl="bgAcc1" presStyleIdx="11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51B77B4-75F1-4DC2-AE9E-240CDFBCB802}" type="pres">
      <dgm:prSet presAssocID="{B0912022-FBEC-488B-B9E2-BCAD3EE2D94C}" presName="Name13" presStyleLbl="parChTrans1D2" presStyleIdx="12" presStyleCnt="25"/>
      <dgm:spPr/>
      <dgm:t>
        <a:bodyPr/>
        <a:lstStyle/>
        <a:p>
          <a:endParaRPr lang="es-CL"/>
        </a:p>
      </dgm:t>
    </dgm:pt>
    <dgm:pt modelId="{740888E8-1937-4F45-9731-C375DD1F22DF}" type="pres">
      <dgm:prSet presAssocID="{C47A34DF-2B3C-47B3-AEDD-A3747C4E9169}" presName="childText" presStyleLbl="bgAcc1" presStyleIdx="12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250CB27-2063-404C-9BA1-55A49D5E79E0}" type="pres">
      <dgm:prSet presAssocID="{81AAEA7E-6217-4FDB-8741-E62B3C11C82B}" presName="Name13" presStyleLbl="parChTrans1D2" presStyleIdx="13" presStyleCnt="25"/>
      <dgm:spPr/>
      <dgm:t>
        <a:bodyPr/>
        <a:lstStyle/>
        <a:p>
          <a:endParaRPr lang="es-CL"/>
        </a:p>
      </dgm:t>
    </dgm:pt>
    <dgm:pt modelId="{98F1691D-A134-4A2D-A54C-816BEFEC70A3}" type="pres">
      <dgm:prSet presAssocID="{B2B3EECA-0C0A-4BF9-87AF-743D2F38C1A5}" presName="childText" presStyleLbl="bgAcc1" presStyleIdx="13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EA8D02A-1BC2-437C-A0F4-93977456A6D2}" type="pres">
      <dgm:prSet presAssocID="{D921D08E-9149-422F-B5E5-2508D491AF36}" presName="Name13" presStyleLbl="parChTrans1D2" presStyleIdx="14" presStyleCnt="25"/>
      <dgm:spPr/>
      <dgm:t>
        <a:bodyPr/>
        <a:lstStyle/>
        <a:p>
          <a:endParaRPr lang="es-CL"/>
        </a:p>
      </dgm:t>
    </dgm:pt>
    <dgm:pt modelId="{77A2579F-2B1E-417F-8F7C-213AB79334CE}" type="pres">
      <dgm:prSet presAssocID="{8517784F-6F85-4213-8B7F-3C7ADFB8BEFA}" presName="childText" presStyleLbl="bgAcc1" presStyleIdx="14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4D160D6-F843-4B0B-87E9-C24645755113}" type="pres">
      <dgm:prSet presAssocID="{AF8CA048-8F5D-433E-B732-A79476F5A775}" presName="root" presStyleCnt="0"/>
      <dgm:spPr/>
    </dgm:pt>
    <dgm:pt modelId="{8697F5F0-D5B8-404E-BB5A-3D1DABFB6554}" type="pres">
      <dgm:prSet presAssocID="{AF8CA048-8F5D-433E-B732-A79476F5A775}" presName="rootComposite" presStyleCnt="0"/>
      <dgm:spPr/>
    </dgm:pt>
    <dgm:pt modelId="{57D74336-EA9F-4DF7-B2E5-A3B81A2110CE}" type="pres">
      <dgm:prSet presAssocID="{AF8CA048-8F5D-433E-B732-A79476F5A775}" presName="rootText" presStyleLbl="node1" presStyleIdx="3" presStyleCnt="5"/>
      <dgm:spPr/>
      <dgm:t>
        <a:bodyPr/>
        <a:lstStyle/>
        <a:p>
          <a:endParaRPr lang="es-CL"/>
        </a:p>
      </dgm:t>
    </dgm:pt>
    <dgm:pt modelId="{DB4E8B7B-7D95-4F6B-9919-47F3F4390D0B}" type="pres">
      <dgm:prSet presAssocID="{AF8CA048-8F5D-433E-B732-A79476F5A775}" presName="rootConnector" presStyleLbl="node1" presStyleIdx="3" presStyleCnt="5"/>
      <dgm:spPr/>
      <dgm:t>
        <a:bodyPr/>
        <a:lstStyle/>
        <a:p>
          <a:endParaRPr lang="es-CL"/>
        </a:p>
      </dgm:t>
    </dgm:pt>
    <dgm:pt modelId="{14E6FC1B-D6D5-4233-A7C8-AD63FC483268}" type="pres">
      <dgm:prSet presAssocID="{AF8CA048-8F5D-433E-B732-A79476F5A775}" presName="childShape" presStyleCnt="0"/>
      <dgm:spPr/>
    </dgm:pt>
    <dgm:pt modelId="{7E0A1FCA-A289-4749-A325-6EF92095A7B8}" type="pres">
      <dgm:prSet presAssocID="{DE0143DB-2E0D-4DAD-A58E-A55B69ED142E}" presName="Name13" presStyleLbl="parChTrans1D2" presStyleIdx="15" presStyleCnt="25"/>
      <dgm:spPr/>
      <dgm:t>
        <a:bodyPr/>
        <a:lstStyle/>
        <a:p>
          <a:endParaRPr lang="es-CL"/>
        </a:p>
      </dgm:t>
    </dgm:pt>
    <dgm:pt modelId="{6A6B3785-ACB1-4ED9-9E95-833C3D447363}" type="pres">
      <dgm:prSet presAssocID="{70918CE1-648E-4989-A263-F64962D056F1}" presName="childText" presStyleLbl="bgAcc1" presStyleIdx="15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50A818D-B7F6-4376-B9CE-3C0ABA86A03B}" type="pres">
      <dgm:prSet presAssocID="{B9582E34-B4A6-4692-9B86-29A53912B63C}" presName="Name13" presStyleLbl="parChTrans1D2" presStyleIdx="16" presStyleCnt="25"/>
      <dgm:spPr/>
      <dgm:t>
        <a:bodyPr/>
        <a:lstStyle/>
        <a:p>
          <a:endParaRPr lang="es-CL"/>
        </a:p>
      </dgm:t>
    </dgm:pt>
    <dgm:pt modelId="{AA49ACD7-E001-4E18-BA5E-603F3038B314}" type="pres">
      <dgm:prSet presAssocID="{A5194E2F-A5DF-4CDF-BD01-5043E1673952}" presName="childText" presStyleLbl="bgAcc1" presStyleIdx="16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9AD4AB5-C0D5-4B58-88EC-0D282C43B6E5}" type="pres">
      <dgm:prSet presAssocID="{5933BBE3-0549-435A-912C-C3AF7140E689}" presName="Name13" presStyleLbl="parChTrans1D2" presStyleIdx="17" presStyleCnt="25"/>
      <dgm:spPr/>
      <dgm:t>
        <a:bodyPr/>
        <a:lstStyle/>
        <a:p>
          <a:endParaRPr lang="es-CL"/>
        </a:p>
      </dgm:t>
    </dgm:pt>
    <dgm:pt modelId="{1FAF6491-A8BB-4198-9F18-D668079355B3}" type="pres">
      <dgm:prSet presAssocID="{7BA47106-6565-4B6A-B9FC-43823C797C55}" presName="childText" presStyleLbl="bgAcc1" presStyleIdx="17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D8E96236-41AC-4921-86A7-82298AEB7DCB}" type="pres">
      <dgm:prSet presAssocID="{D36FE503-075E-4335-98C1-0B70A811C85E}" presName="Name13" presStyleLbl="parChTrans1D2" presStyleIdx="18" presStyleCnt="25"/>
      <dgm:spPr/>
      <dgm:t>
        <a:bodyPr/>
        <a:lstStyle/>
        <a:p>
          <a:endParaRPr lang="es-CL"/>
        </a:p>
      </dgm:t>
    </dgm:pt>
    <dgm:pt modelId="{CFD37E8C-EE69-46FE-AF36-B56BDE646408}" type="pres">
      <dgm:prSet presAssocID="{B5EDC549-ADD9-49D7-A817-0D493567B6CF}" presName="childText" presStyleLbl="bgAcc1" presStyleIdx="18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05DEEF0-6A11-4B8F-88E6-4E45C7999FF2}" type="pres">
      <dgm:prSet presAssocID="{6DC3657E-51A6-4D92-A57A-CA6C6B361B6E}" presName="Name13" presStyleLbl="parChTrans1D2" presStyleIdx="19" presStyleCnt="25"/>
      <dgm:spPr/>
      <dgm:t>
        <a:bodyPr/>
        <a:lstStyle/>
        <a:p>
          <a:endParaRPr lang="es-CL"/>
        </a:p>
      </dgm:t>
    </dgm:pt>
    <dgm:pt modelId="{D3943356-D712-4842-BA78-D02059CAB3FB}" type="pres">
      <dgm:prSet presAssocID="{5BF4C8D1-3376-4FEB-8AE7-06166BDE62C7}" presName="childText" presStyleLbl="bgAcc1" presStyleIdx="19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54A5107-25CB-44D4-A521-BBEDD886DF68}" type="pres">
      <dgm:prSet presAssocID="{3B2E8997-ABF8-49BF-88C7-B70430B6C71A}" presName="root" presStyleCnt="0"/>
      <dgm:spPr/>
    </dgm:pt>
    <dgm:pt modelId="{36B1316C-9DDD-450C-BF09-CEBC1D4D12E6}" type="pres">
      <dgm:prSet presAssocID="{3B2E8997-ABF8-49BF-88C7-B70430B6C71A}" presName="rootComposite" presStyleCnt="0"/>
      <dgm:spPr/>
    </dgm:pt>
    <dgm:pt modelId="{D4C149FD-4E7A-448A-B023-8A542AEDF379}" type="pres">
      <dgm:prSet presAssocID="{3B2E8997-ABF8-49BF-88C7-B70430B6C71A}" presName="rootText" presStyleLbl="node1" presStyleIdx="4" presStyleCnt="5"/>
      <dgm:spPr/>
      <dgm:t>
        <a:bodyPr/>
        <a:lstStyle/>
        <a:p>
          <a:endParaRPr lang="es-CL"/>
        </a:p>
      </dgm:t>
    </dgm:pt>
    <dgm:pt modelId="{66B47CD4-C421-446C-8D42-1159FC883A58}" type="pres">
      <dgm:prSet presAssocID="{3B2E8997-ABF8-49BF-88C7-B70430B6C71A}" presName="rootConnector" presStyleLbl="node1" presStyleIdx="4" presStyleCnt="5"/>
      <dgm:spPr/>
      <dgm:t>
        <a:bodyPr/>
        <a:lstStyle/>
        <a:p>
          <a:endParaRPr lang="es-CL"/>
        </a:p>
      </dgm:t>
    </dgm:pt>
    <dgm:pt modelId="{226A2B0E-4B9F-4306-B852-4D3D8F775818}" type="pres">
      <dgm:prSet presAssocID="{3B2E8997-ABF8-49BF-88C7-B70430B6C71A}" presName="childShape" presStyleCnt="0"/>
      <dgm:spPr/>
    </dgm:pt>
    <dgm:pt modelId="{3C6A8B1A-2D89-4D92-B4BD-090EBB011645}" type="pres">
      <dgm:prSet presAssocID="{AA376B2D-1311-4389-9EAD-51996127B8D8}" presName="Name13" presStyleLbl="parChTrans1D2" presStyleIdx="20" presStyleCnt="25"/>
      <dgm:spPr/>
      <dgm:t>
        <a:bodyPr/>
        <a:lstStyle/>
        <a:p>
          <a:endParaRPr lang="es-CL"/>
        </a:p>
      </dgm:t>
    </dgm:pt>
    <dgm:pt modelId="{EAF9B5DA-722D-4783-92D5-C4C3B7045032}" type="pres">
      <dgm:prSet presAssocID="{4948AB56-90CD-47B5-AB63-79B7C22C9F2B}" presName="childText" presStyleLbl="bgAcc1" presStyleIdx="20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AC59730-DAB4-47F2-8AF3-32A23DDD1E8B}" type="pres">
      <dgm:prSet presAssocID="{51AD2B05-28E7-468C-A5A9-97AEB3309C32}" presName="Name13" presStyleLbl="parChTrans1D2" presStyleIdx="21" presStyleCnt="25"/>
      <dgm:spPr/>
      <dgm:t>
        <a:bodyPr/>
        <a:lstStyle/>
        <a:p>
          <a:endParaRPr lang="es-CL"/>
        </a:p>
      </dgm:t>
    </dgm:pt>
    <dgm:pt modelId="{DFA09960-E9AC-485D-BE87-C522D63A243C}" type="pres">
      <dgm:prSet presAssocID="{93DCED89-1684-44F3-8483-703A9F5C964F}" presName="childText" presStyleLbl="bgAcc1" presStyleIdx="21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232F1D7-D007-4853-848D-422A8D076BA9}" type="pres">
      <dgm:prSet presAssocID="{6ADD57CB-A58E-4E95-99D7-D27FDDE3957E}" presName="Name13" presStyleLbl="parChTrans1D2" presStyleIdx="22" presStyleCnt="25"/>
      <dgm:spPr/>
      <dgm:t>
        <a:bodyPr/>
        <a:lstStyle/>
        <a:p>
          <a:endParaRPr lang="es-CL"/>
        </a:p>
      </dgm:t>
    </dgm:pt>
    <dgm:pt modelId="{73D775E5-CD5D-45CE-A2E6-85382E351B01}" type="pres">
      <dgm:prSet presAssocID="{D9708679-01D3-4114-A7E7-1F02C72E8EF3}" presName="childText" presStyleLbl="bgAcc1" presStyleIdx="22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BD35E0A-0392-4A1D-BED8-32742EBBEBA3}" type="pres">
      <dgm:prSet presAssocID="{5650281F-EA02-459B-AAF7-61E4F454C5C0}" presName="Name13" presStyleLbl="parChTrans1D2" presStyleIdx="23" presStyleCnt="25"/>
      <dgm:spPr/>
      <dgm:t>
        <a:bodyPr/>
        <a:lstStyle/>
        <a:p>
          <a:endParaRPr lang="es-CL"/>
        </a:p>
      </dgm:t>
    </dgm:pt>
    <dgm:pt modelId="{D53320C4-74CC-490D-8C37-E0ED6A4AD1F5}" type="pres">
      <dgm:prSet presAssocID="{F2A489BB-B163-41A2-B9E0-03A1801D41A6}" presName="childText" presStyleLbl="bgAcc1" presStyleIdx="23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31E6DD2C-EC53-4AFE-BB3B-B8AD003F5947}" type="pres">
      <dgm:prSet presAssocID="{144EADC2-8616-43D3-8702-CE848A799A65}" presName="Name13" presStyleLbl="parChTrans1D2" presStyleIdx="24" presStyleCnt="25"/>
      <dgm:spPr/>
      <dgm:t>
        <a:bodyPr/>
        <a:lstStyle/>
        <a:p>
          <a:endParaRPr lang="es-CL"/>
        </a:p>
      </dgm:t>
    </dgm:pt>
    <dgm:pt modelId="{FDF39953-E96B-4567-9F04-0D678FFA80FF}" type="pres">
      <dgm:prSet presAssocID="{71983D40-F5EA-4474-8EC1-35FB6DC7346F}" presName="childText" presStyleLbl="bgAcc1" presStyleIdx="24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999A6061-0DF8-4EAA-9703-D13A6F9C1DA0}" type="presOf" srcId="{93702AA2-4CE9-429E-B3C0-6C708B7FD67A}" destId="{8E4B1D6A-0F50-4D88-918E-4EB469C2EC1E}" srcOrd="0" destOrd="0" presId="urn:microsoft.com/office/officeart/2005/8/layout/hierarchy3"/>
    <dgm:cxn modelId="{E6100EA5-29CA-4820-A831-74CC0FF69E7B}" type="presOf" srcId="{27B943CB-96BB-4E5E-B6EB-DF868460D164}" destId="{86B50B31-F2D5-4368-B5DC-DB44C3159A49}" srcOrd="0" destOrd="0" presId="urn:microsoft.com/office/officeart/2005/8/layout/hierarchy3"/>
    <dgm:cxn modelId="{E7B45DE3-DDFF-487B-B6BC-B7A5E35CA1BB}" type="presOf" srcId="{77F26222-092E-4AEA-8727-E7E3E3F26ECA}" destId="{2CA2501D-8E16-42AE-82D0-FF5C20B0D56F}" srcOrd="0" destOrd="0" presId="urn:microsoft.com/office/officeart/2005/8/layout/hierarchy3"/>
    <dgm:cxn modelId="{E9C9AE2B-66F3-42DA-8E2B-53E056713041}" srcId="{A12BE5CB-18ED-404B-83C1-5FA64E86DB4E}" destId="{8517784F-6F85-4213-8B7F-3C7ADFB8BEFA}" srcOrd="4" destOrd="0" parTransId="{D921D08E-9149-422F-B5E5-2508D491AF36}" sibTransId="{936420B8-2A09-42AE-AF85-D73607342060}"/>
    <dgm:cxn modelId="{2229DDD9-9E7C-4C79-890F-9D01A877703E}" type="presOf" srcId="{7E874CB2-0344-450C-9BF7-DC75D1A6662F}" destId="{13D06294-E4DA-45BA-B66A-F65287EE7C51}" srcOrd="0" destOrd="0" presId="urn:microsoft.com/office/officeart/2005/8/layout/hierarchy3"/>
    <dgm:cxn modelId="{A40D447C-FA2A-4C16-8D3A-962646BD37DF}" srcId="{93702AA2-4CE9-429E-B3C0-6C708B7FD67A}" destId="{3B2E8997-ABF8-49BF-88C7-B70430B6C71A}" srcOrd="4" destOrd="0" parTransId="{ECD25A74-B44E-4516-A2E2-3DF4F005C671}" sibTransId="{162DF63B-32E1-4BEF-8B8A-901DA780F514}"/>
    <dgm:cxn modelId="{FC02C22F-CDEE-448D-9E00-D1F1FBF54E73}" srcId="{3B2E8997-ABF8-49BF-88C7-B70430B6C71A}" destId="{F2A489BB-B163-41A2-B9E0-03A1801D41A6}" srcOrd="3" destOrd="0" parTransId="{5650281F-EA02-459B-AAF7-61E4F454C5C0}" sibTransId="{EC06557E-5479-4CDC-943F-D72962D5D4F9}"/>
    <dgm:cxn modelId="{F247C54F-B334-4CFF-9336-00E8992032BF}" type="presOf" srcId="{2CF58B01-B6BA-4314-B33B-EC8E90CAD961}" destId="{F71DCA9C-7753-44C7-8BD8-EC93E52F8AC1}" srcOrd="0" destOrd="0" presId="urn:microsoft.com/office/officeart/2005/8/layout/hierarchy3"/>
    <dgm:cxn modelId="{39144582-5AC2-401F-8090-06F8D8B5E989}" type="presOf" srcId="{21F4980C-3326-4F0C-9B13-FC060CB8E249}" destId="{64F80956-45D4-474E-9040-05C6AB61F433}" srcOrd="0" destOrd="0" presId="urn:microsoft.com/office/officeart/2005/8/layout/hierarchy3"/>
    <dgm:cxn modelId="{837664FE-B257-4D61-A3E2-0F22AD961C9C}" type="presOf" srcId="{A5194E2F-A5DF-4CDF-BD01-5043E1673952}" destId="{AA49ACD7-E001-4E18-BA5E-603F3038B314}" srcOrd="0" destOrd="0" presId="urn:microsoft.com/office/officeart/2005/8/layout/hierarchy3"/>
    <dgm:cxn modelId="{A87C82A9-26FE-4702-988D-1424F145AE5B}" type="presOf" srcId="{5BF4C8D1-3376-4FEB-8AE7-06166BDE62C7}" destId="{D3943356-D712-4842-BA78-D02059CAB3FB}" srcOrd="0" destOrd="0" presId="urn:microsoft.com/office/officeart/2005/8/layout/hierarchy3"/>
    <dgm:cxn modelId="{38B6640E-C5C1-410E-851C-9C26E2435FBC}" srcId="{3B2E8997-ABF8-49BF-88C7-B70430B6C71A}" destId="{71983D40-F5EA-4474-8EC1-35FB6DC7346F}" srcOrd="4" destOrd="0" parTransId="{144EADC2-8616-43D3-8702-CE848A799A65}" sibTransId="{0F68AA86-5FAA-4132-986A-269B1A5164D0}"/>
    <dgm:cxn modelId="{015DCD7F-7CB7-430D-893D-9A8AF1F93BBF}" type="presOf" srcId="{714A7E48-A3E8-486B-BAA2-FFB8D69057F8}" destId="{FBDD9C08-48AC-4344-8375-012C15F6BEFB}" srcOrd="1" destOrd="0" presId="urn:microsoft.com/office/officeart/2005/8/layout/hierarchy3"/>
    <dgm:cxn modelId="{DC79FAB0-28D2-468E-87EC-5720C0CA4939}" type="presOf" srcId="{6ADD57CB-A58E-4E95-99D7-D27FDDE3957E}" destId="{5232F1D7-D007-4853-848D-422A8D076BA9}" srcOrd="0" destOrd="0" presId="urn:microsoft.com/office/officeart/2005/8/layout/hierarchy3"/>
    <dgm:cxn modelId="{D48BC4F8-4903-40FF-A996-4DAA33B59F8D}" type="presOf" srcId="{4948AB56-90CD-47B5-AB63-79B7C22C9F2B}" destId="{EAF9B5DA-722D-4783-92D5-C4C3B7045032}" srcOrd="0" destOrd="0" presId="urn:microsoft.com/office/officeart/2005/8/layout/hierarchy3"/>
    <dgm:cxn modelId="{0333C047-96A7-473F-98E7-31372D023B66}" type="presOf" srcId="{5650281F-EA02-459B-AAF7-61E4F454C5C0}" destId="{9BD35E0A-0392-4A1D-BED8-32742EBBEBA3}" srcOrd="0" destOrd="0" presId="urn:microsoft.com/office/officeart/2005/8/layout/hierarchy3"/>
    <dgm:cxn modelId="{8B4D6CF0-89FF-4CA4-9C93-C37D35216A37}" type="presOf" srcId="{B7F388F9-CF6C-4D80-8D75-DFE9EE929947}" destId="{75B66E0E-BDF5-451C-AB87-B9A59B0F3A87}" srcOrd="0" destOrd="0" presId="urn:microsoft.com/office/officeart/2005/8/layout/hierarchy3"/>
    <dgm:cxn modelId="{AB839B79-244D-4E6E-A568-AD2E3921B5E8}" type="presOf" srcId="{D9708679-01D3-4114-A7E7-1F02C72E8EF3}" destId="{73D775E5-CD5D-45CE-A2E6-85382E351B01}" srcOrd="0" destOrd="0" presId="urn:microsoft.com/office/officeart/2005/8/layout/hierarchy3"/>
    <dgm:cxn modelId="{BFBD5E3F-52F3-4540-9F7A-07F5EA26906D}" type="presOf" srcId="{B63D1BDE-3418-4C55-9D9E-B28DF23EF706}" destId="{CF7F36C8-16F3-4E52-A51D-9C73B55CDD85}" srcOrd="0" destOrd="0" presId="urn:microsoft.com/office/officeart/2005/8/layout/hierarchy3"/>
    <dgm:cxn modelId="{AD52EC7A-3068-4D2E-986F-4CDDF670672B}" type="presOf" srcId="{220E5102-C579-4D38-8076-0C949CC89EA1}" destId="{7A725F9F-D251-43EA-912D-45B96EA2507C}" srcOrd="0" destOrd="0" presId="urn:microsoft.com/office/officeart/2005/8/layout/hierarchy3"/>
    <dgm:cxn modelId="{6ADBB6A6-E201-49A6-BEFC-C506DA38F3F0}" srcId="{AF8CA048-8F5D-433E-B732-A79476F5A775}" destId="{A5194E2F-A5DF-4CDF-BD01-5043E1673952}" srcOrd="1" destOrd="0" parTransId="{B9582E34-B4A6-4692-9B86-29A53912B63C}" sibTransId="{C733391F-0F3B-4917-AF87-E3608103E0D1}"/>
    <dgm:cxn modelId="{F20D1E70-AB38-4437-A9C6-ED8362030BF9}" srcId="{93702AA2-4CE9-429E-B3C0-6C708B7FD67A}" destId="{38F3FCE8-64E8-4125-992F-E9EC5AC5B0E2}" srcOrd="0" destOrd="0" parTransId="{620EE429-6E47-4F29-A7ED-C5A5476B6352}" sibTransId="{9F56998F-A8BD-4855-9A94-BA2699399AA7}"/>
    <dgm:cxn modelId="{1C2F27AC-4C97-4295-A25B-1A797BEDF7BE}" type="presOf" srcId="{47DE9659-100C-4531-9016-3C2CBB02A85E}" destId="{44A178CD-C5E8-4E61-A19F-2A1E6394AFD3}" srcOrd="0" destOrd="0" presId="urn:microsoft.com/office/officeart/2005/8/layout/hierarchy3"/>
    <dgm:cxn modelId="{3BF97B26-A921-4E0B-A670-9BBCBE76DDFD}" srcId="{38F3FCE8-64E8-4125-992F-E9EC5AC5B0E2}" destId="{21F4980C-3326-4F0C-9B13-FC060CB8E249}" srcOrd="2" destOrd="0" parTransId="{3FF82430-66EB-4E93-82D0-490FA3566BAF}" sibTransId="{A734104B-FEBC-492B-8FEB-D63BD05EBC6F}"/>
    <dgm:cxn modelId="{D39F85E4-3A48-45ED-B16A-05310277D7A3}" type="presOf" srcId="{5933BBE3-0549-435A-912C-C3AF7140E689}" destId="{69AD4AB5-C0D5-4B58-88EC-0D282C43B6E5}" srcOrd="0" destOrd="0" presId="urn:microsoft.com/office/officeart/2005/8/layout/hierarchy3"/>
    <dgm:cxn modelId="{AFDA65FE-7E17-4DE4-A2AC-75377484339C}" srcId="{AF8CA048-8F5D-433E-B732-A79476F5A775}" destId="{7BA47106-6565-4B6A-B9FC-43823C797C55}" srcOrd="2" destOrd="0" parTransId="{5933BBE3-0549-435A-912C-C3AF7140E689}" sibTransId="{14E356D0-2AEA-459F-A75B-AB52726BEC59}"/>
    <dgm:cxn modelId="{D4E61F39-EC70-41B4-913A-1C337BC8D712}" type="presOf" srcId="{DE0143DB-2E0D-4DAD-A58E-A55B69ED142E}" destId="{7E0A1FCA-A289-4749-A325-6EF92095A7B8}" srcOrd="0" destOrd="0" presId="urn:microsoft.com/office/officeart/2005/8/layout/hierarchy3"/>
    <dgm:cxn modelId="{30F4649C-E22C-4BB4-B3F1-F6C0BD108D25}" srcId="{714A7E48-A3E8-486B-BAA2-FFB8D69057F8}" destId="{60BA6F4E-E85C-434A-84ED-1ECCD7DFE0FA}" srcOrd="1" destOrd="0" parTransId="{BAE730C7-D149-44A1-B0ED-23E2A5A4D898}" sibTransId="{E96522F8-5163-4E6A-BB10-6AFAC6D29C4C}"/>
    <dgm:cxn modelId="{54AEFD5D-0068-41BD-BF21-46761B082A26}" srcId="{38F3FCE8-64E8-4125-992F-E9EC5AC5B0E2}" destId="{7E874CB2-0344-450C-9BF7-DC75D1A6662F}" srcOrd="0" destOrd="0" parTransId="{DCAB6338-7636-4F23-A372-2C04693FF0D9}" sibTransId="{210394CD-1961-43A1-A9FF-6BB0BC005D27}"/>
    <dgm:cxn modelId="{B60770C3-2213-4712-AE5A-485D1358A2DC}" srcId="{93702AA2-4CE9-429E-B3C0-6C708B7FD67A}" destId="{AF8CA048-8F5D-433E-B732-A79476F5A775}" srcOrd="3" destOrd="0" parTransId="{B295DE2B-3410-4323-B089-E03D653F76D9}" sibTransId="{BC60D34E-27F7-4AE4-82AA-CB671FC33C3F}"/>
    <dgm:cxn modelId="{D4299077-6A3C-4DFC-BF91-16DDFE4E1766}" type="presOf" srcId="{3B2E8997-ABF8-49BF-88C7-B70430B6C71A}" destId="{66B47CD4-C421-446C-8D42-1159FC883A58}" srcOrd="1" destOrd="0" presId="urn:microsoft.com/office/officeart/2005/8/layout/hierarchy3"/>
    <dgm:cxn modelId="{F2B648EF-03DF-4FEE-9E85-FB3F8ECCF0A3}" type="presOf" srcId="{B9582E34-B4A6-4692-9B86-29A53912B63C}" destId="{E50A818D-B7F6-4376-B9CE-3C0ABA86A03B}" srcOrd="0" destOrd="0" presId="urn:microsoft.com/office/officeart/2005/8/layout/hierarchy3"/>
    <dgm:cxn modelId="{7AA72932-E334-4FB9-B3FA-C3FAB59C4CF4}" type="presOf" srcId="{AF8CA048-8F5D-433E-B732-A79476F5A775}" destId="{57D74336-EA9F-4DF7-B2E5-A3B81A2110CE}" srcOrd="0" destOrd="0" presId="urn:microsoft.com/office/officeart/2005/8/layout/hierarchy3"/>
    <dgm:cxn modelId="{AD7714D8-6E09-4BBD-9247-B13CBE31B143}" type="presOf" srcId="{7BA47106-6565-4B6A-B9FC-43823C797C55}" destId="{1FAF6491-A8BB-4198-9F18-D668079355B3}" srcOrd="0" destOrd="0" presId="urn:microsoft.com/office/officeart/2005/8/layout/hierarchy3"/>
    <dgm:cxn modelId="{5928DE97-D4D1-4465-9F7A-952334B11ED5}" type="presOf" srcId="{38F3FCE8-64E8-4125-992F-E9EC5AC5B0E2}" destId="{8CB3D4E0-8831-478C-B9F0-2A23E61B288E}" srcOrd="0" destOrd="0" presId="urn:microsoft.com/office/officeart/2005/8/layout/hierarchy3"/>
    <dgm:cxn modelId="{065AE97A-9971-43E1-9181-3A761451E0A5}" type="presOf" srcId="{144EADC2-8616-43D3-8702-CE848A799A65}" destId="{31E6DD2C-EC53-4AFE-BB3B-B8AD003F5947}" srcOrd="0" destOrd="0" presId="urn:microsoft.com/office/officeart/2005/8/layout/hierarchy3"/>
    <dgm:cxn modelId="{E1F56070-C051-4D73-8FEF-65847A7B0117}" type="presOf" srcId="{70918CE1-648E-4989-A263-F64962D056F1}" destId="{6A6B3785-ACB1-4ED9-9E95-833C3D447363}" srcOrd="0" destOrd="0" presId="urn:microsoft.com/office/officeart/2005/8/layout/hierarchy3"/>
    <dgm:cxn modelId="{62D81743-C6C1-4D6E-AA93-52E62DCC1417}" type="presOf" srcId="{A12BE5CB-18ED-404B-83C1-5FA64E86DB4E}" destId="{D3E2945E-9D35-4327-9BDD-A4E776C56848}" srcOrd="0" destOrd="0" presId="urn:microsoft.com/office/officeart/2005/8/layout/hierarchy3"/>
    <dgm:cxn modelId="{534A593B-7949-4B4F-A3D2-D5CEC2120DA4}" type="presOf" srcId="{186A5706-6D83-4F79-BCD7-C5EA1DBE89A5}" destId="{F623D1DF-768A-4F3F-AF91-8FD692E060AB}" srcOrd="0" destOrd="0" presId="urn:microsoft.com/office/officeart/2005/8/layout/hierarchy3"/>
    <dgm:cxn modelId="{4302A430-C1BB-40C3-ADFD-36DAB72BC98D}" type="presOf" srcId="{3B2E8997-ABF8-49BF-88C7-B70430B6C71A}" destId="{D4C149FD-4E7A-448A-B023-8A542AEDF379}" srcOrd="0" destOrd="0" presId="urn:microsoft.com/office/officeart/2005/8/layout/hierarchy3"/>
    <dgm:cxn modelId="{1CD897EC-10DB-4440-9031-E5299527DE02}" type="presOf" srcId="{485C3A48-65A8-48C8-917B-BD5D18689CCE}" destId="{1009010E-EFC5-41AD-8E30-FEFBB3E2E192}" srcOrd="0" destOrd="0" presId="urn:microsoft.com/office/officeart/2005/8/layout/hierarchy3"/>
    <dgm:cxn modelId="{D99DF8E2-D41A-4C17-B2E3-5AC0267BFB4D}" type="presOf" srcId="{93DCED89-1684-44F3-8483-703A9F5C964F}" destId="{DFA09960-E9AC-485D-BE87-C522D63A243C}" srcOrd="0" destOrd="0" presId="urn:microsoft.com/office/officeart/2005/8/layout/hierarchy3"/>
    <dgm:cxn modelId="{02B75E8A-A955-4D96-BB2E-FA9E5179DB56}" srcId="{AF8CA048-8F5D-433E-B732-A79476F5A775}" destId="{70918CE1-648E-4989-A263-F64962D056F1}" srcOrd="0" destOrd="0" parTransId="{DE0143DB-2E0D-4DAD-A58E-A55B69ED142E}" sibTransId="{D054AC9E-82CD-431E-91F5-D666DA1D1F7D}"/>
    <dgm:cxn modelId="{85826D38-E2AD-4566-9B90-08A9EBA39C7A}" srcId="{A12BE5CB-18ED-404B-83C1-5FA64E86DB4E}" destId="{B2B3EECA-0C0A-4BF9-87AF-743D2F38C1A5}" srcOrd="3" destOrd="0" parTransId="{81AAEA7E-6217-4FDB-8741-E62B3C11C82B}" sibTransId="{4927F750-7501-4DBF-8A1A-193A5D58D38D}"/>
    <dgm:cxn modelId="{6D956A82-96F0-4281-9385-0C907D472C2E}" type="presOf" srcId="{AF8CA048-8F5D-433E-B732-A79476F5A775}" destId="{DB4E8B7B-7D95-4F6B-9919-47F3F4390D0B}" srcOrd="1" destOrd="0" presId="urn:microsoft.com/office/officeart/2005/8/layout/hierarchy3"/>
    <dgm:cxn modelId="{C4ACBBE4-B0C4-43EC-B2FA-F6D4675936D3}" type="presOf" srcId="{F2A489BB-B163-41A2-B9E0-03A1801D41A6}" destId="{D53320C4-74CC-490D-8C37-E0ED6A4AD1F5}" srcOrd="0" destOrd="0" presId="urn:microsoft.com/office/officeart/2005/8/layout/hierarchy3"/>
    <dgm:cxn modelId="{566EABD0-CB1A-4529-9817-F4DA32C75918}" srcId="{714A7E48-A3E8-486B-BAA2-FFB8D69057F8}" destId="{323CCBFC-AF9B-4D11-81CC-BD16417B1069}" srcOrd="4" destOrd="0" parTransId="{B63D1BDE-3418-4C55-9D9E-B28DF23EF706}" sibTransId="{5C29C90C-9195-44A3-9A6A-980B18101445}"/>
    <dgm:cxn modelId="{EC36FF1A-F1DF-4072-A47A-5A6ABF8BFD0F}" type="presOf" srcId="{51AD2B05-28E7-468C-A5A9-97AEB3309C32}" destId="{5AC59730-DAB4-47F2-8AF3-32A23DDD1E8B}" srcOrd="0" destOrd="0" presId="urn:microsoft.com/office/officeart/2005/8/layout/hierarchy3"/>
    <dgm:cxn modelId="{9F4ABF94-64E6-47BD-9F9B-820C0475E89E}" type="presOf" srcId="{173514EF-39A3-4A68-8F3A-4BAA0445BBCF}" destId="{5B9DDF3D-3328-435B-B4FD-17277CAEBDBB}" srcOrd="0" destOrd="0" presId="urn:microsoft.com/office/officeart/2005/8/layout/hierarchy3"/>
    <dgm:cxn modelId="{5359B9C8-12E4-4958-8F88-BA648AAEEB95}" type="presOf" srcId="{3FF82430-66EB-4E93-82D0-490FA3566BAF}" destId="{5A0D40DF-0912-403A-8E2D-5BEEA26666CB}" srcOrd="0" destOrd="0" presId="urn:microsoft.com/office/officeart/2005/8/layout/hierarchy3"/>
    <dgm:cxn modelId="{2159C924-0D3D-4274-BC34-CA987F10D31A}" type="presOf" srcId="{AA376B2D-1311-4389-9EAD-51996127B8D8}" destId="{3C6A8B1A-2D89-4D92-B4BD-090EBB011645}" srcOrd="0" destOrd="0" presId="urn:microsoft.com/office/officeart/2005/8/layout/hierarchy3"/>
    <dgm:cxn modelId="{FD558B4A-73AF-48C6-BB2F-17395699944A}" srcId="{A12BE5CB-18ED-404B-83C1-5FA64E86DB4E}" destId="{9E2E92B8-5334-4787-B464-4597A56FC02E}" srcOrd="1" destOrd="0" parTransId="{77F26222-092E-4AEA-8727-E7E3E3F26ECA}" sibTransId="{5C87F9D0-A6F2-4A7D-A8D5-E5B8662F7672}"/>
    <dgm:cxn modelId="{CD3DB2F2-6C82-43B8-9CC4-2FD88F4779A4}" srcId="{A12BE5CB-18ED-404B-83C1-5FA64E86DB4E}" destId="{AC7BEAA4-EE67-4ECD-BA4E-B600500C5D58}" srcOrd="0" destOrd="0" parTransId="{485C3A48-65A8-48C8-917B-BD5D18689CCE}" sibTransId="{D68E5B14-5DD9-4411-9719-423EB7A33F94}"/>
    <dgm:cxn modelId="{EF7823DC-7E44-4885-89B0-2DC1F2C44387}" type="presOf" srcId="{BAE730C7-D149-44A1-B0ED-23E2A5A4D898}" destId="{B6BD5862-0DBC-4895-BBB6-FD6660F197F1}" srcOrd="0" destOrd="0" presId="urn:microsoft.com/office/officeart/2005/8/layout/hierarchy3"/>
    <dgm:cxn modelId="{8DF318CB-F0AA-4399-8B0B-B33A52DD6D7B}" srcId="{714A7E48-A3E8-486B-BAA2-FFB8D69057F8}" destId="{71BEA9AD-3943-40FC-B92C-B56B4515294C}" srcOrd="2" destOrd="0" parTransId="{48235E8D-D061-48C4-91C5-C2FECF3CB20D}" sibTransId="{F1BBDFAE-C020-4B0F-8563-77ABC2AD33D8}"/>
    <dgm:cxn modelId="{6DA9692A-5883-4542-9A46-1C3015872231}" srcId="{AF8CA048-8F5D-433E-B732-A79476F5A775}" destId="{B5EDC549-ADD9-49D7-A817-0D493567B6CF}" srcOrd="3" destOrd="0" parTransId="{D36FE503-075E-4335-98C1-0B70A811C85E}" sibTransId="{B73A907E-F14D-4201-B468-984180F95439}"/>
    <dgm:cxn modelId="{1AD28FDF-B087-4280-A7E5-34787A6C1948}" srcId="{714A7E48-A3E8-486B-BAA2-FFB8D69057F8}" destId="{2CF58B01-B6BA-4314-B33B-EC8E90CAD961}" srcOrd="0" destOrd="0" parTransId="{B7F388F9-CF6C-4D80-8D75-DFE9EE929947}" sibTransId="{6DEF982A-0D7C-4BD2-966D-6C260CAF30AB}"/>
    <dgm:cxn modelId="{31A09AEB-9E00-4748-A6D7-6862CBB06192}" srcId="{93702AA2-4CE9-429E-B3C0-6C708B7FD67A}" destId="{714A7E48-A3E8-486B-BAA2-FFB8D69057F8}" srcOrd="1" destOrd="0" parTransId="{C09849C6-D187-4EFC-9622-A1F13BCED45C}" sibTransId="{3F0CC67F-BE08-4AEF-BDD4-8627EA6AFBFE}"/>
    <dgm:cxn modelId="{14AF94F9-E549-4DAA-A2D3-9BAFF64C29F5}" srcId="{AF8CA048-8F5D-433E-B732-A79476F5A775}" destId="{5BF4C8D1-3376-4FEB-8AE7-06166BDE62C7}" srcOrd="4" destOrd="0" parTransId="{6DC3657E-51A6-4D92-A57A-CA6C6B361B6E}" sibTransId="{082C0D11-8427-4F73-8949-AD5A3A8D7438}"/>
    <dgm:cxn modelId="{9EE91590-620D-429E-ACD1-6DD0835FE3FD}" type="presOf" srcId="{9E2E92B8-5334-4787-B464-4597A56FC02E}" destId="{2FC976D0-E181-47E4-B709-CC386302126C}" srcOrd="0" destOrd="0" presId="urn:microsoft.com/office/officeart/2005/8/layout/hierarchy3"/>
    <dgm:cxn modelId="{70D1C23B-671E-4C9B-B7E5-8376344B64D5}" type="presOf" srcId="{38F3FCE8-64E8-4125-992F-E9EC5AC5B0E2}" destId="{CCA4CF3C-B03F-46D6-A774-DC97926EEFE0}" srcOrd="1" destOrd="0" presId="urn:microsoft.com/office/officeart/2005/8/layout/hierarchy3"/>
    <dgm:cxn modelId="{AB57CE40-D10F-48DE-98EA-2F77B28B8706}" type="presOf" srcId="{AC7BEAA4-EE67-4ECD-BA4E-B600500C5D58}" destId="{C495ED1E-7307-49BE-AC1D-586E80793644}" srcOrd="0" destOrd="0" presId="urn:microsoft.com/office/officeart/2005/8/layout/hierarchy3"/>
    <dgm:cxn modelId="{DCBBE7AE-9128-43C6-B7CB-163517187538}" type="presOf" srcId="{71BEA9AD-3943-40FC-B92C-B56B4515294C}" destId="{B174E4BC-A1FD-4488-A61A-CAFEFB3D4E17}" srcOrd="0" destOrd="0" presId="urn:microsoft.com/office/officeart/2005/8/layout/hierarchy3"/>
    <dgm:cxn modelId="{893026B0-61F7-4D4A-B910-F766D66A37BF}" type="presOf" srcId="{323CCBFC-AF9B-4D11-81CC-BD16417B1069}" destId="{12935420-3025-489B-AA5E-4217EC062AD0}" srcOrd="0" destOrd="0" presId="urn:microsoft.com/office/officeart/2005/8/layout/hierarchy3"/>
    <dgm:cxn modelId="{A3991207-DAD8-45F0-A4E1-16F3D4E09494}" srcId="{38F3FCE8-64E8-4125-992F-E9EC5AC5B0E2}" destId="{186A5706-6D83-4F79-BCD7-C5EA1DBE89A5}" srcOrd="1" destOrd="0" parTransId="{F96FCA07-52DF-4735-A574-EF4AE2C5ED6C}" sibTransId="{E1EF334D-4724-4900-AC11-196F6C27FA86}"/>
    <dgm:cxn modelId="{7D7C565A-1223-4E71-A483-08B1F1B19566}" srcId="{3B2E8997-ABF8-49BF-88C7-B70430B6C71A}" destId="{D9708679-01D3-4114-A7E7-1F02C72E8EF3}" srcOrd="2" destOrd="0" parTransId="{6ADD57CB-A58E-4E95-99D7-D27FDDE3957E}" sibTransId="{F7F02D5D-9BED-4633-9D2E-46AB088FA7BB}"/>
    <dgm:cxn modelId="{A5A08C76-5368-4CF4-8721-DE057D2D3C79}" type="presOf" srcId="{B0912022-FBEC-488B-B9E2-BCAD3EE2D94C}" destId="{A51B77B4-75F1-4DC2-AE9E-240CDFBCB802}" srcOrd="0" destOrd="0" presId="urn:microsoft.com/office/officeart/2005/8/layout/hierarchy3"/>
    <dgm:cxn modelId="{EADA3C89-5C42-4CE9-A297-34CF0F6D0A69}" type="presOf" srcId="{DCAB6338-7636-4F23-A372-2C04693FF0D9}" destId="{5818004D-F265-4A77-A5CF-41670A5F844C}" srcOrd="0" destOrd="0" presId="urn:microsoft.com/office/officeart/2005/8/layout/hierarchy3"/>
    <dgm:cxn modelId="{F4C8CE57-8542-43FA-AF3D-7A0FAE062799}" srcId="{3B2E8997-ABF8-49BF-88C7-B70430B6C71A}" destId="{93DCED89-1684-44F3-8483-703A9F5C964F}" srcOrd="1" destOrd="0" parTransId="{51AD2B05-28E7-468C-A5A9-97AEB3309C32}" sibTransId="{B67210BF-7463-406E-9444-2320E44D2C18}"/>
    <dgm:cxn modelId="{A3FBE6FE-1083-4656-8420-BA7B660E53FD}" srcId="{714A7E48-A3E8-486B-BAA2-FFB8D69057F8}" destId="{0F484FC7-FF10-4488-8CC8-D69C22BF6FFE}" srcOrd="3" destOrd="0" parTransId="{220E5102-C579-4D38-8076-0C949CC89EA1}" sibTransId="{F5E3E240-D3C1-4744-9B5F-5340AA522B17}"/>
    <dgm:cxn modelId="{7F038F86-DD74-45BC-8A4E-97AB309624B1}" type="presOf" srcId="{81AAEA7E-6217-4FDB-8741-E62B3C11C82B}" destId="{6250CB27-2063-404C-9BA1-55A49D5E79E0}" srcOrd="0" destOrd="0" presId="urn:microsoft.com/office/officeart/2005/8/layout/hierarchy3"/>
    <dgm:cxn modelId="{265F4089-37E7-4041-AE22-C33F4D3A5ABA}" srcId="{38F3FCE8-64E8-4125-992F-E9EC5AC5B0E2}" destId="{27B943CB-96BB-4E5E-B6EB-DF868460D164}" srcOrd="3" destOrd="0" parTransId="{9E6DA5D1-897D-4D66-8376-799A30A0BFA1}" sibTransId="{596A901A-9B7C-46DF-8C29-4AFF1CFE8952}"/>
    <dgm:cxn modelId="{98E34945-52D5-4908-9DA4-487093FCDA8E}" type="presOf" srcId="{B5EDC549-ADD9-49D7-A817-0D493567B6CF}" destId="{CFD37E8C-EE69-46FE-AF36-B56BDE646408}" srcOrd="0" destOrd="0" presId="urn:microsoft.com/office/officeart/2005/8/layout/hierarchy3"/>
    <dgm:cxn modelId="{000095AC-CB2E-4492-9E29-7E198E804D57}" type="presOf" srcId="{D921D08E-9149-422F-B5E5-2508D491AF36}" destId="{CEA8D02A-1BC2-437C-A0F4-93977456A6D2}" srcOrd="0" destOrd="0" presId="urn:microsoft.com/office/officeart/2005/8/layout/hierarchy3"/>
    <dgm:cxn modelId="{1CF508D3-D3E4-4708-B93B-35E9DCAF4737}" type="presOf" srcId="{A12BE5CB-18ED-404B-83C1-5FA64E86DB4E}" destId="{F62734E1-07E9-40FE-A45F-93DE28426403}" srcOrd="1" destOrd="0" presId="urn:microsoft.com/office/officeart/2005/8/layout/hierarchy3"/>
    <dgm:cxn modelId="{251DCFD3-58BC-4153-9A4D-34CA3788EAFB}" srcId="{A12BE5CB-18ED-404B-83C1-5FA64E86DB4E}" destId="{C47A34DF-2B3C-47B3-AEDD-A3747C4E9169}" srcOrd="2" destOrd="0" parTransId="{B0912022-FBEC-488B-B9E2-BCAD3EE2D94C}" sibTransId="{570F67D9-6EA2-4FE1-9B38-8D1E47EE1D54}"/>
    <dgm:cxn modelId="{A7B7BCC8-BF74-41E5-ABEC-92097AF400E7}" type="presOf" srcId="{60BA6F4E-E85C-434A-84ED-1ECCD7DFE0FA}" destId="{30A03F96-55E2-46E0-B12A-30D18C7FFA07}" srcOrd="0" destOrd="0" presId="urn:microsoft.com/office/officeart/2005/8/layout/hierarchy3"/>
    <dgm:cxn modelId="{03CB45BE-A20D-4198-8018-9A5FAF85AE58}" type="presOf" srcId="{71983D40-F5EA-4474-8EC1-35FB6DC7346F}" destId="{FDF39953-E96B-4567-9F04-0D678FFA80FF}" srcOrd="0" destOrd="0" presId="urn:microsoft.com/office/officeart/2005/8/layout/hierarchy3"/>
    <dgm:cxn modelId="{8D1CC2CB-3A1B-4CC6-8FF7-6C40D128C755}" srcId="{38F3FCE8-64E8-4125-992F-E9EC5AC5B0E2}" destId="{173514EF-39A3-4A68-8F3A-4BAA0445BBCF}" srcOrd="4" destOrd="0" parTransId="{47DE9659-100C-4531-9016-3C2CBB02A85E}" sibTransId="{8B06DC89-9BC3-444F-86ED-372ABB095E94}"/>
    <dgm:cxn modelId="{C24C6DE3-9B5C-4A98-A6AA-928FC60B50D3}" type="presOf" srcId="{B2B3EECA-0C0A-4BF9-87AF-743D2F38C1A5}" destId="{98F1691D-A134-4A2D-A54C-816BEFEC70A3}" srcOrd="0" destOrd="0" presId="urn:microsoft.com/office/officeart/2005/8/layout/hierarchy3"/>
    <dgm:cxn modelId="{F92631F2-F273-4E03-8327-F10373433E69}" type="presOf" srcId="{C47A34DF-2B3C-47B3-AEDD-A3747C4E9169}" destId="{740888E8-1937-4F45-9731-C375DD1F22DF}" srcOrd="0" destOrd="0" presId="urn:microsoft.com/office/officeart/2005/8/layout/hierarchy3"/>
    <dgm:cxn modelId="{2C887303-17C3-4154-9DD2-F7A0F81200B9}" type="presOf" srcId="{0F484FC7-FF10-4488-8CC8-D69C22BF6FFE}" destId="{14E7205C-EFEF-4E35-B72C-FA6BBEAB5BF7}" srcOrd="0" destOrd="0" presId="urn:microsoft.com/office/officeart/2005/8/layout/hierarchy3"/>
    <dgm:cxn modelId="{6B62F06E-B4F0-4253-834C-8ECA55B1B4A3}" type="presOf" srcId="{D36FE503-075E-4335-98C1-0B70A811C85E}" destId="{D8E96236-41AC-4921-86A7-82298AEB7DCB}" srcOrd="0" destOrd="0" presId="urn:microsoft.com/office/officeart/2005/8/layout/hierarchy3"/>
    <dgm:cxn modelId="{072CBA64-7567-47C3-B1E7-503D076C2771}" type="presOf" srcId="{6DC3657E-51A6-4D92-A57A-CA6C6B361B6E}" destId="{E05DEEF0-6A11-4B8F-88E6-4E45C7999FF2}" srcOrd="0" destOrd="0" presId="urn:microsoft.com/office/officeart/2005/8/layout/hierarchy3"/>
    <dgm:cxn modelId="{BAB8061D-3040-462F-AC3B-68A3D2B10880}" srcId="{93702AA2-4CE9-429E-B3C0-6C708B7FD67A}" destId="{A12BE5CB-18ED-404B-83C1-5FA64E86DB4E}" srcOrd="2" destOrd="0" parTransId="{D390D847-2A1D-4F91-B6A9-67A52DAE4526}" sibTransId="{6E2942F0-CDD7-4371-92B1-E2A3C0D01B55}"/>
    <dgm:cxn modelId="{19259E0B-3D77-4CAB-8C7C-3ED35AA0518C}" type="presOf" srcId="{F96FCA07-52DF-4735-A574-EF4AE2C5ED6C}" destId="{9A5B4985-91F2-45D0-8BB0-29E94759A444}" srcOrd="0" destOrd="0" presId="urn:microsoft.com/office/officeart/2005/8/layout/hierarchy3"/>
    <dgm:cxn modelId="{34E09CE8-1FAD-43A1-AB04-29F3696C9A1F}" type="presOf" srcId="{8517784F-6F85-4213-8B7F-3C7ADFB8BEFA}" destId="{77A2579F-2B1E-417F-8F7C-213AB79334CE}" srcOrd="0" destOrd="0" presId="urn:microsoft.com/office/officeart/2005/8/layout/hierarchy3"/>
    <dgm:cxn modelId="{16DBBFC4-FF0D-427F-9245-DAEBFAAD9DB6}" type="presOf" srcId="{9E6DA5D1-897D-4D66-8376-799A30A0BFA1}" destId="{4BD85390-EDAA-4C84-8989-9DCBA285C17D}" srcOrd="0" destOrd="0" presId="urn:microsoft.com/office/officeart/2005/8/layout/hierarchy3"/>
    <dgm:cxn modelId="{E7B5A106-25CD-4EF8-AFD9-5ADD8B620710}" type="presOf" srcId="{714A7E48-A3E8-486B-BAA2-FFB8D69057F8}" destId="{21BD0AC3-F74F-478C-B346-0710CF0A5B10}" srcOrd="0" destOrd="0" presId="urn:microsoft.com/office/officeart/2005/8/layout/hierarchy3"/>
    <dgm:cxn modelId="{BE1A00E9-9C71-47C8-B46E-4180E489BA75}" type="presOf" srcId="{48235E8D-D061-48C4-91C5-C2FECF3CB20D}" destId="{E00CB032-A5E3-444C-A810-33F3B50E80E5}" srcOrd="0" destOrd="0" presId="urn:microsoft.com/office/officeart/2005/8/layout/hierarchy3"/>
    <dgm:cxn modelId="{CCBDE5E5-EEE5-44FF-A24E-CCED625EAEE6}" srcId="{3B2E8997-ABF8-49BF-88C7-B70430B6C71A}" destId="{4948AB56-90CD-47B5-AB63-79B7C22C9F2B}" srcOrd="0" destOrd="0" parTransId="{AA376B2D-1311-4389-9EAD-51996127B8D8}" sibTransId="{CD235C59-5853-4492-B0B3-A6EA479A0360}"/>
    <dgm:cxn modelId="{2ADBFAA7-E7DA-4F94-A9A9-6200F397DEF5}" type="presParOf" srcId="{8E4B1D6A-0F50-4D88-918E-4EB469C2EC1E}" destId="{A4A0D669-4404-428A-AE06-68EFD2F582BC}" srcOrd="0" destOrd="0" presId="urn:microsoft.com/office/officeart/2005/8/layout/hierarchy3"/>
    <dgm:cxn modelId="{273F03DB-F7A2-4D1B-A855-7432352F3FF4}" type="presParOf" srcId="{A4A0D669-4404-428A-AE06-68EFD2F582BC}" destId="{FBA604CC-49E4-4A8B-B1C9-AE1E3AEB7DF8}" srcOrd="0" destOrd="0" presId="urn:microsoft.com/office/officeart/2005/8/layout/hierarchy3"/>
    <dgm:cxn modelId="{F5F6B193-A07E-4233-9919-70BB8E2C0AA9}" type="presParOf" srcId="{FBA604CC-49E4-4A8B-B1C9-AE1E3AEB7DF8}" destId="{8CB3D4E0-8831-478C-B9F0-2A23E61B288E}" srcOrd="0" destOrd="0" presId="urn:microsoft.com/office/officeart/2005/8/layout/hierarchy3"/>
    <dgm:cxn modelId="{5CF32415-9921-4A9B-B662-667399472AB3}" type="presParOf" srcId="{FBA604CC-49E4-4A8B-B1C9-AE1E3AEB7DF8}" destId="{CCA4CF3C-B03F-46D6-A774-DC97926EEFE0}" srcOrd="1" destOrd="0" presId="urn:microsoft.com/office/officeart/2005/8/layout/hierarchy3"/>
    <dgm:cxn modelId="{2F6A5B93-1165-4295-BA8D-A13E1E5DBB4A}" type="presParOf" srcId="{A4A0D669-4404-428A-AE06-68EFD2F582BC}" destId="{CE5AE371-49BA-4B7F-B969-E668E649EAB0}" srcOrd="1" destOrd="0" presId="urn:microsoft.com/office/officeart/2005/8/layout/hierarchy3"/>
    <dgm:cxn modelId="{156E34C1-BD18-4719-B184-D0164D8D4E1F}" type="presParOf" srcId="{CE5AE371-49BA-4B7F-B969-E668E649EAB0}" destId="{5818004D-F265-4A77-A5CF-41670A5F844C}" srcOrd="0" destOrd="0" presId="urn:microsoft.com/office/officeart/2005/8/layout/hierarchy3"/>
    <dgm:cxn modelId="{3EC85878-CD47-4C82-8880-A3D8668AC62A}" type="presParOf" srcId="{CE5AE371-49BA-4B7F-B969-E668E649EAB0}" destId="{13D06294-E4DA-45BA-B66A-F65287EE7C51}" srcOrd="1" destOrd="0" presId="urn:microsoft.com/office/officeart/2005/8/layout/hierarchy3"/>
    <dgm:cxn modelId="{B80E8C5F-246F-43B4-8B91-7616FDD4CFB9}" type="presParOf" srcId="{CE5AE371-49BA-4B7F-B969-E668E649EAB0}" destId="{9A5B4985-91F2-45D0-8BB0-29E94759A444}" srcOrd="2" destOrd="0" presId="urn:microsoft.com/office/officeart/2005/8/layout/hierarchy3"/>
    <dgm:cxn modelId="{D9A20906-BC70-4BB1-81D0-9A285D884E92}" type="presParOf" srcId="{CE5AE371-49BA-4B7F-B969-E668E649EAB0}" destId="{F623D1DF-768A-4F3F-AF91-8FD692E060AB}" srcOrd="3" destOrd="0" presId="urn:microsoft.com/office/officeart/2005/8/layout/hierarchy3"/>
    <dgm:cxn modelId="{9101E516-4B86-405B-A071-209A8822C581}" type="presParOf" srcId="{CE5AE371-49BA-4B7F-B969-E668E649EAB0}" destId="{5A0D40DF-0912-403A-8E2D-5BEEA26666CB}" srcOrd="4" destOrd="0" presId="urn:microsoft.com/office/officeart/2005/8/layout/hierarchy3"/>
    <dgm:cxn modelId="{9F551858-7276-49E2-B0C0-7584E243B9DE}" type="presParOf" srcId="{CE5AE371-49BA-4B7F-B969-E668E649EAB0}" destId="{64F80956-45D4-474E-9040-05C6AB61F433}" srcOrd="5" destOrd="0" presId="urn:microsoft.com/office/officeart/2005/8/layout/hierarchy3"/>
    <dgm:cxn modelId="{324EFF4D-DD37-4438-B7AB-7C55B73668B4}" type="presParOf" srcId="{CE5AE371-49BA-4B7F-B969-E668E649EAB0}" destId="{4BD85390-EDAA-4C84-8989-9DCBA285C17D}" srcOrd="6" destOrd="0" presId="urn:microsoft.com/office/officeart/2005/8/layout/hierarchy3"/>
    <dgm:cxn modelId="{EFF22670-1F66-4B1F-8D6E-AE17C180E9EE}" type="presParOf" srcId="{CE5AE371-49BA-4B7F-B969-E668E649EAB0}" destId="{86B50B31-F2D5-4368-B5DC-DB44C3159A49}" srcOrd="7" destOrd="0" presId="urn:microsoft.com/office/officeart/2005/8/layout/hierarchy3"/>
    <dgm:cxn modelId="{39F37A63-7322-4273-B837-6AC3D53C184E}" type="presParOf" srcId="{CE5AE371-49BA-4B7F-B969-E668E649EAB0}" destId="{44A178CD-C5E8-4E61-A19F-2A1E6394AFD3}" srcOrd="8" destOrd="0" presId="urn:microsoft.com/office/officeart/2005/8/layout/hierarchy3"/>
    <dgm:cxn modelId="{128243AA-65E1-4BD8-92A6-84E2F44E9EDE}" type="presParOf" srcId="{CE5AE371-49BA-4B7F-B969-E668E649EAB0}" destId="{5B9DDF3D-3328-435B-B4FD-17277CAEBDBB}" srcOrd="9" destOrd="0" presId="urn:microsoft.com/office/officeart/2005/8/layout/hierarchy3"/>
    <dgm:cxn modelId="{6B0E8C71-66C2-42EF-A8E5-CEF2F5EFBB4E}" type="presParOf" srcId="{8E4B1D6A-0F50-4D88-918E-4EB469C2EC1E}" destId="{84E1DDCA-18B9-4CE2-B143-3C1190FA4ABD}" srcOrd="1" destOrd="0" presId="urn:microsoft.com/office/officeart/2005/8/layout/hierarchy3"/>
    <dgm:cxn modelId="{670BA566-61ED-4C52-9C50-5C58649FE2C1}" type="presParOf" srcId="{84E1DDCA-18B9-4CE2-B143-3C1190FA4ABD}" destId="{E6F3E821-4FED-4499-97CE-2D86BDFFE454}" srcOrd="0" destOrd="0" presId="urn:microsoft.com/office/officeart/2005/8/layout/hierarchy3"/>
    <dgm:cxn modelId="{CAE0DF19-4654-4C70-A66A-FF89BA27688E}" type="presParOf" srcId="{E6F3E821-4FED-4499-97CE-2D86BDFFE454}" destId="{21BD0AC3-F74F-478C-B346-0710CF0A5B10}" srcOrd="0" destOrd="0" presId="urn:microsoft.com/office/officeart/2005/8/layout/hierarchy3"/>
    <dgm:cxn modelId="{BA6AFBC2-E245-4965-BA2B-694B061F1010}" type="presParOf" srcId="{E6F3E821-4FED-4499-97CE-2D86BDFFE454}" destId="{FBDD9C08-48AC-4344-8375-012C15F6BEFB}" srcOrd="1" destOrd="0" presId="urn:microsoft.com/office/officeart/2005/8/layout/hierarchy3"/>
    <dgm:cxn modelId="{2EA54FA0-B172-47BB-B682-D5C2E20D1D79}" type="presParOf" srcId="{84E1DDCA-18B9-4CE2-B143-3C1190FA4ABD}" destId="{420AE064-9B32-4069-9041-FADEC2048BD9}" srcOrd="1" destOrd="0" presId="urn:microsoft.com/office/officeart/2005/8/layout/hierarchy3"/>
    <dgm:cxn modelId="{0F44C61B-5084-462E-BE40-1ECAC248AC89}" type="presParOf" srcId="{420AE064-9B32-4069-9041-FADEC2048BD9}" destId="{75B66E0E-BDF5-451C-AB87-B9A59B0F3A87}" srcOrd="0" destOrd="0" presId="urn:microsoft.com/office/officeart/2005/8/layout/hierarchy3"/>
    <dgm:cxn modelId="{C3BDE051-4150-4E88-923D-4ADB384076DF}" type="presParOf" srcId="{420AE064-9B32-4069-9041-FADEC2048BD9}" destId="{F71DCA9C-7753-44C7-8BD8-EC93E52F8AC1}" srcOrd="1" destOrd="0" presId="urn:microsoft.com/office/officeart/2005/8/layout/hierarchy3"/>
    <dgm:cxn modelId="{E12D344A-6DFD-48B8-AE66-678FEABF9BF5}" type="presParOf" srcId="{420AE064-9B32-4069-9041-FADEC2048BD9}" destId="{B6BD5862-0DBC-4895-BBB6-FD6660F197F1}" srcOrd="2" destOrd="0" presId="urn:microsoft.com/office/officeart/2005/8/layout/hierarchy3"/>
    <dgm:cxn modelId="{F4E5C832-0EBF-4408-93ED-E3A43D856E45}" type="presParOf" srcId="{420AE064-9B32-4069-9041-FADEC2048BD9}" destId="{30A03F96-55E2-46E0-B12A-30D18C7FFA07}" srcOrd="3" destOrd="0" presId="urn:microsoft.com/office/officeart/2005/8/layout/hierarchy3"/>
    <dgm:cxn modelId="{631899F2-2916-484A-9557-8EDCB8F80E5E}" type="presParOf" srcId="{420AE064-9B32-4069-9041-FADEC2048BD9}" destId="{E00CB032-A5E3-444C-A810-33F3B50E80E5}" srcOrd="4" destOrd="0" presId="urn:microsoft.com/office/officeart/2005/8/layout/hierarchy3"/>
    <dgm:cxn modelId="{52BC3DDF-DDE8-4757-9F43-D8D28DC0CBC5}" type="presParOf" srcId="{420AE064-9B32-4069-9041-FADEC2048BD9}" destId="{B174E4BC-A1FD-4488-A61A-CAFEFB3D4E17}" srcOrd="5" destOrd="0" presId="urn:microsoft.com/office/officeart/2005/8/layout/hierarchy3"/>
    <dgm:cxn modelId="{7090E1D7-5568-4046-A484-29A18C83E1DD}" type="presParOf" srcId="{420AE064-9B32-4069-9041-FADEC2048BD9}" destId="{7A725F9F-D251-43EA-912D-45B96EA2507C}" srcOrd="6" destOrd="0" presId="urn:microsoft.com/office/officeart/2005/8/layout/hierarchy3"/>
    <dgm:cxn modelId="{D3605A22-F47D-40BF-966A-92FC7FDD288F}" type="presParOf" srcId="{420AE064-9B32-4069-9041-FADEC2048BD9}" destId="{14E7205C-EFEF-4E35-B72C-FA6BBEAB5BF7}" srcOrd="7" destOrd="0" presId="urn:microsoft.com/office/officeart/2005/8/layout/hierarchy3"/>
    <dgm:cxn modelId="{F30199BA-8940-4E21-98D7-EA7D7FB5F8F4}" type="presParOf" srcId="{420AE064-9B32-4069-9041-FADEC2048BD9}" destId="{CF7F36C8-16F3-4E52-A51D-9C73B55CDD85}" srcOrd="8" destOrd="0" presId="urn:microsoft.com/office/officeart/2005/8/layout/hierarchy3"/>
    <dgm:cxn modelId="{5347C90E-0F99-47EC-BE22-644279C2E8E2}" type="presParOf" srcId="{420AE064-9B32-4069-9041-FADEC2048BD9}" destId="{12935420-3025-489B-AA5E-4217EC062AD0}" srcOrd="9" destOrd="0" presId="urn:microsoft.com/office/officeart/2005/8/layout/hierarchy3"/>
    <dgm:cxn modelId="{B683A865-9DF0-4E34-86EB-07F65747C361}" type="presParOf" srcId="{8E4B1D6A-0F50-4D88-918E-4EB469C2EC1E}" destId="{E24CC714-DE83-49CD-80AF-8F8E957306A3}" srcOrd="2" destOrd="0" presId="urn:microsoft.com/office/officeart/2005/8/layout/hierarchy3"/>
    <dgm:cxn modelId="{7D116D05-112C-41D2-96FF-BABAFAB80C14}" type="presParOf" srcId="{E24CC714-DE83-49CD-80AF-8F8E957306A3}" destId="{920A4C6F-EAA4-43B5-9BD4-1F29F1F27E8B}" srcOrd="0" destOrd="0" presId="urn:microsoft.com/office/officeart/2005/8/layout/hierarchy3"/>
    <dgm:cxn modelId="{82DD3CA5-4331-4ACD-922C-9A000B1B079E}" type="presParOf" srcId="{920A4C6F-EAA4-43B5-9BD4-1F29F1F27E8B}" destId="{D3E2945E-9D35-4327-9BDD-A4E776C56848}" srcOrd="0" destOrd="0" presId="urn:microsoft.com/office/officeart/2005/8/layout/hierarchy3"/>
    <dgm:cxn modelId="{825826FB-DC41-4665-BDF4-E8ED462D0556}" type="presParOf" srcId="{920A4C6F-EAA4-43B5-9BD4-1F29F1F27E8B}" destId="{F62734E1-07E9-40FE-A45F-93DE28426403}" srcOrd="1" destOrd="0" presId="urn:microsoft.com/office/officeart/2005/8/layout/hierarchy3"/>
    <dgm:cxn modelId="{9D5F4168-A094-4699-8B79-44DA8A9346CC}" type="presParOf" srcId="{E24CC714-DE83-49CD-80AF-8F8E957306A3}" destId="{5740A8AE-CD09-48B7-AF0F-8DC97897D128}" srcOrd="1" destOrd="0" presId="urn:microsoft.com/office/officeart/2005/8/layout/hierarchy3"/>
    <dgm:cxn modelId="{13E30C86-C175-488D-B53A-2BD0726F6B03}" type="presParOf" srcId="{5740A8AE-CD09-48B7-AF0F-8DC97897D128}" destId="{1009010E-EFC5-41AD-8E30-FEFBB3E2E192}" srcOrd="0" destOrd="0" presId="urn:microsoft.com/office/officeart/2005/8/layout/hierarchy3"/>
    <dgm:cxn modelId="{0ED2996E-3559-41CC-AA43-14FCB1D89FA5}" type="presParOf" srcId="{5740A8AE-CD09-48B7-AF0F-8DC97897D128}" destId="{C495ED1E-7307-49BE-AC1D-586E80793644}" srcOrd="1" destOrd="0" presId="urn:microsoft.com/office/officeart/2005/8/layout/hierarchy3"/>
    <dgm:cxn modelId="{03D631BE-B942-4BBC-A6B9-68813EED83A1}" type="presParOf" srcId="{5740A8AE-CD09-48B7-AF0F-8DC97897D128}" destId="{2CA2501D-8E16-42AE-82D0-FF5C20B0D56F}" srcOrd="2" destOrd="0" presId="urn:microsoft.com/office/officeart/2005/8/layout/hierarchy3"/>
    <dgm:cxn modelId="{A6B694DC-B7F9-476B-A743-543E9DFCD42E}" type="presParOf" srcId="{5740A8AE-CD09-48B7-AF0F-8DC97897D128}" destId="{2FC976D0-E181-47E4-B709-CC386302126C}" srcOrd="3" destOrd="0" presId="urn:microsoft.com/office/officeart/2005/8/layout/hierarchy3"/>
    <dgm:cxn modelId="{1A972A0C-44A8-498C-9DE7-56BA0ED1698A}" type="presParOf" srcId="{5740A8AE-CD09-48B7-AF0F-8DC97897D128}" destId="{A51B77B4-75F1-4DC2-AE9E-240CDFBCB802}" srcOrd="4" destOrd="0" presId="urn:microsoft.com/office/officeart/2005/8/layout/hierarchy3"/>
    <dgm:cxn modelId="{DC9C6536-4028-4CCB-A3FA-3E6398066B51}" type="presParOf" srcId="{5740A8AE-CD09-48B7-AF0F-8DC97897D128}" destId="{740888E8-1937-4F45-9731-C375DD1F22DF}" srcOrd="5" destOrd="0" presId="urn:microsoft.com/office/officeart/2005/8/layout/hierarchy3"/>
    <dgm:cxn modelId="{A64EB82E-D9D6-491C-A4A5-52EFAD3E02F6}" type="presParOf" srcId="{5740A8AE-CD09-48B7-AF0F-8DC97897D128}" destId="{6250CB27-2063-404C-9BA1-55A49D5E79E0}" srcOrd="6" destOrd="0" presId="urn:microsoft.com/office/officeart/2005/8/layout/hierarchy3"/>
    <dgm:cxn modelId="{D93E37FF-43B2-4B6C-94D1-44143E6935D7}" type="presParOf" srcId="{5740A8AE-CD09-48B7-AF0F-8DC97897D128}" destId="{98F1691D-A134-4A2D-A54C-816BEFEC70A3}" srcOrd="7" destOrd="0" presId="urn:microsoft.com/office/officeart/2005/8/layout/hierarchy3"/>
    <dgm:cxn modelId="{706F5407-14BB-4F10-9C3F-722832C72B14}" type="presParOf" srcId="{5740A8AE-CD09-48B7-AF0F-8DC97897D128}" destId="{CEA8D02A-1BC2-437C-A0F4-93977456A6D2}" srcOrd="8" destOrd="0" presId="urn:microsoft.com/office/officeart/2005/8/layout/hierarchy3"/>
    <dgm:cxn modelId="{E04463A1-8FB9-4AD2-99A4-6AF104147E42}" type="presParOf" srcId="{5740A8AE-CD09-48B7-AF0F-8DC97897D128}" destId="{77A2579F-2B1E-417F-8F7C-213AB79334CE}" srcOrd="9" destOrd="0" presId="urn:microsoft.com/office/officeart/2005/8/layout/hierarchy3"/>
    <dgm:cxn modelId="{906A1B05-AE82-43D8-B5F5-E7BFF3051592}" type="presParOf" srcId="{8E4B1D6A-0F50-4D88-918E-4EB469C2EC1E}" destId="{C4D160D6-F843-4B0B-87E9-C24645755113}" srcOrd="3" destOrd="0" presId="urn:microsoft.com/office/officeart/2005/8/layout/hierarchy3"/>
    <dgm:cxn modelId="{A1164CEE-2259-4FF3-AC34-1E18954CF685}" type="presParOf" srcId="{C4D160D6-F843-4B0B-87E9-C24645755113}" destId="{8697F5F0-D5B8-404E-BB5A-3D1DABFB6554}" srcOrd="0" destOrd="0" presId="urn:microsoft.com/office/officeart/2005/8/layout/hierarchy3"/>
    <dgm:cxn modelId="{3D6AB304-B34D-4C92-99E7-91478D66B568}" type="presParOf" srcId="{8697F5F0-D5B8-404E-BB5A-3D1DABFB6554}" destId="{57D74336-EA9F-4DF7-B2E5-A3B81A2110CE}" srcOrd="0" destOrd="0" presId="urn:microsoft.com/office/officeart/2005/8/layout/hierarchy3"/>
    <dgm:cxn modelId="{30BCDA70-F53C-4164-96C3-83148F29BB57}" type="presParOf" srcId="{8697F5F0-D5B8-404E-BB5A-3D1DABFB6554}" destId="{DB4E8B7B-7D95-4F6B-9919-47F3F4390D0B}" srcOrd="1" destOrd="0" presId="urn:microsoft.com/office/officeart/2005/8/layout/hierarchy3"/>
    <dgm:cxn modelId="{E3FDEF4A-BA9C-44DE-8F18-8C2CB60757F9}" type="presParOf" srcId="{C4D160D6-F843-4B0B-87E9-C24645755113}" destId="{14E6FC1B-D6D5-4233-A7C8-AD63FC483268}" srcOrd="1" destOrd="0" presId="urn:microsoft.com/office/officeart/2005/8/layout/hierarchy3"/>
    <dgm:cxn modelId="{8438E806-C709-4DF9-AD74-F8863E363731}" type="presParOf" srcId="{14E6FC1B-D6D5-4233-A7C8-AD63FC483268}" destId="{7E0A1FCA-A289-4749-A325-6EF92095A7B8}" srcOrd="0" destOrd="0" presId="urn:microsoft.com/office/officeart/2005/8/layout/hierarchy3"/>
    <dgm:cxn modelId="{001D1BF6-F77C-4DAE-BFDD-44538F870156}" type="presParOf" srcId="{14E6FC1B-D6D5-4233-A7C8-AD63FC483268}" destId="{6A6B3785-ACB1-4ED9-9E95-833C3D447363}" srcOrd="1" destOrd="0" presId="urn:microsoft.com/office/officeart/2005/8/layout/hierarchy3"/>
    <dgm:cxn modelId="{7C484681-F648-4196-BF1C-A1E76639DC0C}" type="presParOf" srcId="{14E6FC1B-D6D5-4233-A7C8-AD63FC483268}" destId="{E50A818D-B7F6-4376-B9CE-3C0ABA86A03B}" srcOrd="2" destOrd="0" presId="urn:microsoft.com/office/officeart/2005/8/layout/hierarchy3"/>
    <dgm:cxn modelId="{29B94DDD-E168-42BF-BFAF-B8A6F44204AE}" type="presParOf" srcId="{14E6FC1B-D6D5-4233-A7C8-AD63FC483268}" destId="{AA49ACD7-E001-4E18-BA5E-603F3038B314}" srcOrd="3" destOrd="0" presId="urn:microsoft.com/office/officeart/2005/8/layout/hierarchy3"/>
    <dgm:cxn modelId="{967C1B40-DADF-463C-B0E4-BA5463BD34AD}" type="presParOf" srcId="{14E6FC1B-D6D5-4233-A7C8-AD63FC483268}" destId="{69AD4AB5-C0D5-4B58-88EC-0D282C43B6E5}" srcOrd="4" destOrd="0" presId="urn:microsoft.com/office/officeart/2005/8/layout/hierarchy3"/>
    <dgm:cxn modelId="{C2C29A98-4446-443D-85BB-B007EF41C646}" type="presParOf" srcId="{14E6FC1B-D6D5-4233-A7C8-AD63FC483268}" destId="{1FAF6491-A8BB-4198-9F18-D668079355B3}" srcOrd="5" destOrd="0" presId="urn:microsoft.com/office/officeart/2005/8/layout/hierarchy3"/>
    <dgm:cxn modelId="{C71AEAF7-DD81-49E5-9FA6-86FA0CB30431}" type="presParOf" srcId="{14E6FC1B-D6D5-4233-A7C8-AD63FC483268}" destId="{D8E96236-41AC-4921-86A7-82298AEB7DCB}" srcOrd="6" destOrd="0" presId="urn:microsoft.com/office/officeart/2005/8/layout/hierarchy3"/>
    <dgm:cxn modelId="{9C1F52D5-6958-4441-86A7-F8745455D726}" type="presParOf" srcId="{14E6FC1B-D6D5-4233-A7C8-AD63FC483268}" destId="{CFD37E8C-EE69-46FE-AF36-B56BDE646408}" srcOrd="7" destOrd="0" presId="urn:microsoft.com/office/officeart/2005/8/layout/hierarchy3"/>
    <dgm:cxn modelId="{1275F378-0EE0-483E-BA6B-D60811D5003E}" type="presParOf" srcId="{14E6FC1B-D6D5-4233-A7C8-AD63FC483268}" destId="{E05DEEF0-6A11-4B8F-88E6-4E45C7999FF2}" srcOrd="8" destOrd="0" presId="urn:microsoft.com/office/officeart/2005/8/layout/hierarchy3"/>
    <dgm:cxn modelId="{A0BC7D72-4AE3-47AC-A485-709E095E9843}" type="presParOf" srcId="{14E6FC1B-D6D5-4233-A7C8-AD63FC483268}" destId="{D3943356-D712-4842-BA78-D02059CAB3FB}" srcOrd="9" destOrd="0" presId="urn:microsoft.com/office/officeart/2005/8/layout/hierarchy3"/>
    <dgm:cxn modelId="{9BBC1100-6F9D-47EF-9E8B-AC622588CB06}" type="presParOf" srcId="{8E4B1D6A-0F50-4D88-918E-4EB469C2EC1E}" destId="{F54A5107-25CB-44D4-A521-BBEDD886DF68}" srcOrd="4" destOrd="0" presId="urn:microsoft.com/office/officeart/2005/8/layout/hierarchy3"/>
    <dgm:cxn modelId="{DD39AF19-4BD8-42EE-9C05-520F9C4732B8}" type="presParOf" srcId="{F54A5107-25CB-44D4-A521-BBEDD886DF68}" destId="{36B1316C-9DDD-450C-BF09-CEBC1D4D12E6}" srcOrd="0" destOrd="0" presId="urn:microsoft.com/office/officeart/2005/8/layout/hierarchy3"/>
    <dgm:cxn modelId="{88E1C190-55C0-4DED-9D2A-8C4B803B9B28}" type="presParOf" srcId="{36B1316C-9DDD-450C-BF09-CEBC1D4D12E6}" destId="{D4C149FD-4E7A-448A-B023-8A542AEDF379}" srcOrd="0" destOrd="0" presId="urn:microsoft.com/office/officeart/2005/8/layout/hierarchy3"/>
    <dgm:cxn modelId="{B53967CB-90BD-4A84-873D-3F43DFE671CD}" type="presParOf" srcId="{36B1316C-9DDD-450C-BF09-CEBC1D4D12E6}" destId="{66B47CD4-C421-446C-8D42-1159FC883A58}" srcOrd="1" destOrd="0" presId="urn:microsoft.com/office/officeart/2005/8/layout/hierarchy3"/>
    <dgm:cxn modelId="{A868166D-02C0-4B09-9E78-FE13F399513B}" type="presParOf" srcId="{F54A5107-25CB-44D4-A521-BBEDD886DF68}" destId="{226A2B0E-4B9F-4306-B852-4D3D8F775818}" srcOrd="1" destOrd="0" presId="urn:microsoft.com/office/officeart/2005/8/layout/hierarchy3"/>
    <dgm:cxn modelId="{16ECDCB5-9256-4E47-8155-EE9CD4E1E849}" type="presParOf" srcId="{226A2B0E-4B9F-4306-B852-4D3D8F775818}" destId="{3C6A8B1A-2D89-4D92-B4BD-090EBB011645}" srcOrd="0" destOrd="0" presId="urn:microsoft.com/office/officeart/2005/8/layout/hierarchy3"/>
    <dgm:cxn modelId="{D4E35634-043A-412D-87E1-E51457918282}" type="presParOf" srcId="{226A2B0E-4B9F-4306-B852-4D3D8F775818}" destId="{EAF9B5DA-722D-4783-92D5-C4C3B7045032}" srcOrd="1" destOrd="0" presId="urn:microsoft.com/office/officeart/2005/8/layout/hierarchy3"/>
    <dgm:cxn modelId="{605F1ED8-278E-455B-BB18-00041D239422}" type="presParOf" srcId="{226A2B0E-4B9F-4306-B852-4D3D8F775818}" destId="{5AC59730-DAB4-47F2-8AF3-32A23DDD1E8B}" srcOrd="2" destOrd="0" presId="urn:microsoft.com/office/officeart/2005/8/layout/hierarchy3"/>
    <dgm:cxn modelId="{188D41CE-4692-4B15-BD02-E674CD89C13B}" type="presParOf" srcId="{226A2B0E-4B9F-4306-B852-4D3D8F775818}" destId="{DFA09960-E9AC-485D-BE87-C522D63A243C}" srcOrd="3" destOrd="0" presId="urn:microsoft.com/office/officeart/2005/8/layout/hierarchy3"/>
    <dgm:cxn modelId="{5E92F000-3465-4A00-8A10-A9D80653CFB4}" type="presParOf" srcId="{226A2B0E-4B9F-4306-B852-4D3D8F775818}" destId="{5232F1D7-D007-4853-848D-422A8D076BA9}" srcOrd="4" destOrd="0" presId="urn:microsoft.com/office/officeart/2005/8/layout/hierarchy3"/>
    <dgm:cxn modelId="{048ADE38-F7D5-465A-9F6D-972451411CA3}" type="presParOf" srcId="{226A2B0E-4B9F-4306-B852-4D3D8F775818}" destId="{73D775E5-CD5D-45CE-A2E6-85382E351B01}" srcOrd="5" destOrd="0" presId="urn:microsoft.com/office/officeart/2005/8/layout/hierarchy3"/>
    <dgm:cxn modelId="{EFD84D51-EDD3-445F-AF84-BDCE919701ED}" type="presParOf" srcId="{226A2B0E-4B9F-4306-B852-4D3D8F775818}" destId="{9BD35E0A-0392-4A1D-BED8-32742EBBEBA3}" srcOrd="6" destOrd="0" presId="urn:microsoft.com/office/officeart/2005/8/layout/hierarchy3"/>
    <dgm:cxn modelId="{9FE63C10-048D-49BD-AB09-7156E16BC41D}" type="presParOf" srcId="{226A2B0E-4B9F-4306-B852-4D3D8F775818}" destId="{D53320C4-74CC-490D-8C37-E0ED6A4AD1F5}" srcOrd="7" destOrd="0" presId="urn:microsoft.com/office/officeart/2005/8/layout/hierarchy3"/>
    <dgm:cxn modelId="{5D0385CF-B9D9-407B-9AEB-5152F6D4C61D}" type="presParOf" srcId="{226A2B0E-4B9F-4306-B852-4D3D8F775818}" destId="{31E6DD2C-EC53-4AFE-BB3B-B8AD003F5947}" srcOrd="8" destOrd="0" presId="urn:microsoft.com/office/officeart/2005/8/layout/hierarchy3"/>
    <dgm:cxn modelId="{C27D30D9-E159-4D3A-82AC-06566D8BD374}" type="presParOf" srcId="{226A2B0E-4B9F-4306-B852-4D3D8F775818}" destId="{FDF39953-E96B-4567-9F04-0D678FFA80FF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702AA2-4CE9-429E-B3C0-6C708B7FD67A}" type="doc">
      <dgm:prSet loTypeId="urn:microsoft.com/office/officeart/2005/8/layout/hierarchy3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38F3FCE8-64E8-4125-992F-E9EC5AC5B0E2}">
      <dgm:prSet phldrT="[Texto]"/>
      <dgm:spPr>
        <a:solidFill>
          <a:srgbClr val="FF7453"/>
        </a:solidFill>
        <a:ln>
          <a:solidFill>
            <a:schemeClr val="tx1"/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bg2">
                  <a:lumMod val="50000"/>
                </a:schemeClr>
              </a:solidFill>
              <a:latin typeface="Candara" pitchFamily="34" charset="0"/>
            </a:rPr>
            <a:t>Salud</a:t>
          </a:r>
          <a:endParaRPr lang="es-CL" dirty="0">
            <a:ln>
              <a:solidFill>
                <a:schemeClr val="tx1"/>
              </a:solidFill>
            </a:ln>
            <a:solidFill>
              <a:schemeClr val="bg2">
                <a:lumMod val="50000"/>
              </a:schemeClr>
            </a:solidFill>
            <a:latin typeface="Candara" pitchFamily="34" charset="0"/>
          </a:endParaRPr>
        </a:p>
      </dgm:t>
    </dgm:pt>
    <dgm:pt modelId="{620EE429-6E47-4F29-A7ED-C5A5476B6352}" type="parTrans" cxnId="{F20D1E70-AB38-4437-A9C6-ED8362030BF9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9F56998F-A8BD-4855-9A94-BA2699399AA7}" type="sibTrans" cxnId="{F20D1E70-AB38-4437-A9C6-ED8362030BF9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7E874CB2-0344-450C-9BF7-DC75D1A6662F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FFFCC"/>
        </a:solidFill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Promoción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DCAB6338-7636-4F23-A372-2C04693FF0D9}" type="parTrans" cxnId="{54AEFD5D-0068-41BD-BF21-46761B082A26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210394CD-1961-43A1-A9FF-6BB0BC005D27}" type="sibTrans" cxnId="{54AEFD5D-0068-41BD-BF21-46761B082A26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186A5706-6D83-4F79-BCD7-C5EA1DBE89A5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FFFCC"/>
        </a:solidFill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Prevención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F96FCA07-52DF-4735-A574-EF4AE2C5ED6C}" type="parTrans" cxnId="{A3991207-DAD8-45F0-A4E1-16F3D4E09494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E1EF334D-4724-4900-AC11-196F6C27FA86}" type="sibTrans" cxnId="{A3991207-DAD8-45F0-A4E1-16F3D4E09494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714A7E48-A3E8-486B-BAA2-FFB8D69057F8}">
      <dgm:prSet phldrT="[Texto]"/>
      <dgm:spPr>
        <a:solidFill>
          <a:schemeClr val="accent1">
            <a:lumMod val="60000"/>
            <a:lumOff val="40000"/>
          </a:schemeClr>
        </a:solidFill>
        <a:ln w="28575"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75000"/>
                </a:schemeClr>
              </a:solidFill>
              <a:latin typeface="Candara" pitchFamily="34" charset="0"/>
            </a:rPr>
            <a:t>Educación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75000"/>
              </a:schemeClr>
            </a:solidFill>
            <a:latin typeface="Candara" pitchFamily="34" charset="0"/>
          </a:endParaRPr>
        </a:p>
      </dgm:t>
    </dgm:pt>
    <dgm:pt modelId="{C09849C6-D187-4EFC-9622-A1F13BCED45C}" type="parTrans" cxnId="{31A09AEB-9E00-4748-A6D7-6862CBB06192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3F0CC67F-BE08-4AEF-BDD4-8627EA6AFBFE}" type="sibTrans" cxnId="{31A09AEB-9E00-4748-A6D7-6862CBB06192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2CF58B01-B6BA-4314-B33B-EC8E90CAD961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40000"/>
                  <a:lumOff val="60000"/>
                </a:schemeClr>
              </a:solidFill>
              <a:latin typeface="Candara" pitchFamily="34" charset="0"/>
            </a:rPr>
            <a:t>Infancia Temprana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40000"/>
                <a:lumOff val="60000"/>
              </a:schemeClr>
            </a:solidFill>
            <a:latin typeface="Candara" pitchFamily="34" charset="0"/>
          </a:endParaRPr>
        </a:p>
      </dgm:t>
    </dgm:pt>
    <dgm:pt modelId="{B7F388F9-CF6C-4D80-8D75-DFE9EE929947}" type="parTrans" cxnId="{1AD28FDF-B087-4280-A7E5-34787A6C1948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6DEF982A-0D7C-4BD2-966D-6C260CAF30AB}" type="sibTrans" cxnId="{1AD28FDF-B087-4280-A7E5-34787A6C1948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60BA6F4E-E85C-434A-84ED-1ECCD7DFE0FA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40000"/>
                  <a:lumOff val="60000"/>
                </a:schemeClr>
              </a:solidFill>
              <a:latin typeface="Candara" pitchFamily="34" charset="0"/>
            </a:rPr>
            <a:t>Primaria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40000"/>
                <a:lumOff val="60000"/>
              </a:schemeClr>
            </a:solidFill>
            <a:latin typeface="Candara" pitchFamily="34" charset="0"/>
          </a:endParaRPr>
        </a:p>
      </dgm:t>
    </dgm:pt>
    <dgm:pt modelId="{BAE730C7-D149-44A1-B0ED-23E2A5A4D898}" type="parTrans" cxnId="{30F4649C-E22C-4BB4-B3F1-F6C0BD108D25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E96522F8-5163-4E6A-BB10-6AFAC6D29C4C}" type="sibTrans" cxnId="{30F4649C-E22C-4BB4-B3F1-F6C0BD108D25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A12BE5CB-18ED-404B-83C1-5FA64E86DB4E}">
      <dgm:prSet phldrT="[Texto]"/>
      <dgm:spPr>
        <a:solidFill>
          <a:schemeClr val="accent1">
            <a:lumMod val="60000"/>
            <a:lumOff val="40000"/>
          </a:schemeClr>
        </a:solidFill>
        <a:ln w="28575"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75000"/>
                </a:schemeClr>
              </a:solidFill>
              <a:latin typeface="Candara" pitchFamily="34" charset="0"/>
            </a:rPr>
            <a:t>Subsistencia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75000"/>
              </a:schemeClr>
            </a:solidFill>
            <a:latin typeface="Candara" pitchFamily="34" charset="0"/>
          </a:endParaRPr>
        </a:p>
      </dgm:t>
    </dgm:pt>
    <dgm:pt modelId="{D390D847-2A1D-4F91-B6A9-67A52DAE4526}" type="parTrans" cxnId="{BAB8061D-3040-462F-AC3B-68A3D2B10880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6E2942F0-CDD7-4371-92B1-E2A3C0D01B55}" type="sibTrans" cxnId="{BAB8061D-3040-462F-AC3B-68A3D2B10880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AF8CA048-8F5D-433E-B732-A79476F5A775}">
      <dgm:prSet phldrT="[Texto]"/>
      <dgm:spPr>
        <a:solidFill>
          <a:schemeClr val="accent1">
            <a:lumMod val="60000"/>
            <a:lumOff val="40000"/>
          </a:schemeClr>
        </a:solidFill>
        <a:ln w="28575"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75000"/>
                </a:schemeClr>
              </a:solidFill>
              <a:latin typeface="Candara" pitchFamily="34" charset="0"/>
            </a:rPr>
            <a:t>Social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75000"/>
              </a:schemeClr>
            </a:solidFill>
            <a:latin typeface="Candara" pitchFamily="34" charset="0"/>
          </a:endParaRPr>
        </a:p>
      </dgm:t>
    </dgm:pt>
    <dgm:pt modelId="{B295DE2B-3410-4323-B089-E03D653F76D9}" type="parTrans" cxnId="{B60770C3-2213-4712-AE5A-485D1358A2DC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BC60D34E-27F7-4AE4-82AA-CB671FC33C3F}" type="sibTrans" cxnId="{B60770C3-2213-4712-AE5A-485D1358A2DC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C47A34DF-2B3C-47B3-AEDD-A3747C4E9169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40000"/>
                  <a:lumOff val="60000"/>
                </a:schemeClr>
              </a:solidFill>
              <a:latin typeface="Candara" pitchFamily="34" charset="0"/>
            </a:rPr>
            <a:t>Trabajo remunerado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40000"/>
                <a:lumOff val="60000"/>
              </a:schemeClr>
            </a:solidFill>
            <a:latin typeface="Candara" pitchFamily="34" charset="0"/>
          </a:endParaRPr>
        </a:p>
      </dgm:t>
    </dgm:pt>
    <dgm:pt modelId="{B0912022-FBEC-488B-B9E2-BCAD3EE2D94C}" type="parTrans" cxnId="{251DCFD3-58BC-4153-9A4D-34CA3788EAFB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570F67D9-6EA2-4FE1-9B38-8D1E47EE1D54}" type="sibTrans" cxnId="{251DCFD3-58BC-4153-9A4D-34CA3788EAFB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B2B3EECA-0C0A-4BF9-87AF-743D2F38C1A5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40000"/>
                  <a:lumOff val="60000"/>
                </a:schemeClr>
              </a:solidFill>
              <a:latin typeface="Candara" pitchFamily="34" charset="0"/>
            </a:rPr>
            <a:t>Servicios financieros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40000"/>
                <a:lumOff val="60000"/>
              </a:schemeClr>
            </a:solidFill>
            <a:latin typeface="Candara" pitchFamily="34" charset="0"/>
          </a:endParaRPr>
        </a:p>
      </dgm:t>
    </dgm:pt>
    <dgm:pt modelId="{81AAEA7E-6217-4FDB-8741-E62B3C11C82B}" type="parTrans" cxnId="{85826D38-E2AD-4566-9B90-08A9EBA39C7A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4927F750-7501-4DBF-8A1A-193A5D58D38D}" type="sibTrans" cxnId="{85826D38-E2AD-4566-9B90-08A9EBA39C7A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3B2E8997-ABF8-49BF-88C7-B70430B6C71A}">
      <dgm:prSet phldrT="[Texto]"/>
      <dgm:spPr>
        <a:solidFill>
          <a:schemeClr val="accent1">
            <a:lumMod val="60000"/>
            <a:lumOff val="40000"/>
          </a:schemeClr>
        </a:solidFill>
        <a:ln w="28575"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75000"/>
                </a:schemeClr>
              </a:solidFill>
              <a:latin typeface="Candara" pitchFamily="34" charset="0"/>
            </a:rPr>
            <a:t>Fortalecimiento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75000"/>
              </a:schemeClr>
            </a:solidFill>
            <a:latin typeface="Candara" pitchFamily="34" charset="0"/>
          </a:endParaRPr>
        </a:p>
      </dgm:t>
    </dgm:pt>
    <dgm:pt modelId="{ECD25A74-B44E-4516-A2E2-3DF4F005C671}" type="parTrans" cxnId="{A40D447C-FA2A-4C16-8D3A-962646BD37DF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162DF63B-32E1-4BEF-8B8A-901DA780F514}" type="sibTrans" cxnId="{A40D447C-FA2A-4C16-8D3A-962646BD37DF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27B943CB-96BB-4E5E-B6EB-DF868460D164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FFFCC"/>
        </a:solidFill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Rehabilitación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9E6DA5D1-897D-4D66-8376-799A30A0BFA1}" type="parTrans" cxnId="{265F4089-37E7-4041-AE22-C33F4D3A5ABA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596A901A-9B7C-46DF-8C29-4AFF1CFE8952}" type="sibTrans" cxnId="{265F4089-37E7-4041-AE22-C33F4D3A5ABA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21F4980C-3326-4F0C-9B13-FC060CB8E249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FFFCC"/>
        </a:solidFill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Atención Médica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3FF82430-66EB-4E93-82D0-490FA3566BAF}" type="parTrans" cxnId="{3BF97B26-A921-4E0B-A670-9BBCBE76DDFD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A734104B-FEBC-492B-8FEB-D63BD05EBC6F}" type="sibTrans" cxnId="{3BF97B26-A921-4E0B-A670-9BBCBE76DDFD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0F484FC7-FF10-4488-8CC8-D69C22BF6FFE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40000"/>
                  <a:lumOff val="60000"/>
                </a:schemeClr>
              </a:solidFill>
              <a:latin typeface="Candara" pitchFamily="34" charset="0"/>
            </a:rPr>
            <a:t>No formal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40000"/>
                <a:lumOff val="60000"/>
              </a:schemeClr>
            </a:solidFill>
            <a:latin typeface="Candara" pitchFamily="34" charset="0"/>
          </a:endParaRPr>
        </a:p>
      </dgm:t>
    </dgm:pt>
    <dgm:pt modelId="{220E5102-C579-4D38-8076-0C949CC89EA1}" type="parTrans" cxnId="{A3FBE6FE-1083-4656-8420-BA7B660E53FD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F5E3E240-D3C1-4744-9B5F-5340AA522B17}" type="sibTrans" cxnId="{A3FBE6FE-1083-4656-8420-BA7B660E53FD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71BEA9AD-3943-40FC-B92C-B56B4515294C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40000"/>
                  <a:lumOff val="60000"/>
                </a:schemeClr>
              </a:solidFill>
              <a:latin typeface="Candara" pitchFamily="34" charset="0"/>
            </a:rPr>
            <a:t>Secundaria y Superior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40000"/>
                <a:lumOff val="60000"/>
              </a:schemeClr>
            </a:solidFill>
            <a:latin typeface="Candara" pitchFamily="34" charset="0"/>
          </a:endParaRPr>
        </a:p>
      </dgm:t>
    </dgm:pt>
    <dgm:pt modelId="{48235E8D-D061-48C4-91C5-C2FECF3CB20D}" type="parTrans" cxnId="{8DF318CB-F0AA-4399-8B0B-B33A52DD6D7B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F1BBDFAE-C020-4B0F-8563-77ABC2AD33D8}" type="sibTrans" cxnId="{8DF318CB-F0AA-4399-8B0B-B33A52DD6D7B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AC7BEAA4-EE67-4ECD-BA4E-B600500C5D58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40000"/>
                  <a:lumOff val="60000"/>
                </a:schemeClr>
              </a:solidFill>
              <a:latin typeface="Candara" pitchFamily="34" charset="0"/>
            </a:rPr>
            <a:t>Desarrollo de destrezas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40000"/>
                <a:lumOff val="60000"/>
              </a:schemeClr>
            </a:solidFill>
            <a:latin typeface="Candara" pitchFamily="34" charset="0"/>
          </a:endParaRPr>
        </a:p>
      </dgm:t>
    </dgm:pt>
    <dgm:pt modelId="{485C3A48-65A8-48C8-917B-BD5D18689CCE}" type="parTrans" cxnId="{CD3DB2F2-6C82-43B8-9CC4-2FD88F4779A4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D68E5B14-5DD9-4411-9719-423EB7A33F94}" type="sibTrans" cxnId="{CD3DB2F2-6C82-43B8-9CC4-2FD88F4779A4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9E2E92B8-5334-4787-B464-4597A56FC02E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40000"/>
                  <a:lumOff val="60000"/>
                </a:schemeClr>
              </a:solidFill>
              <a:latin typeface="Candara" pitchFamily="34" charset="0"/>
            </a:rPr>
            <a:t>Trabajo por cuenta propia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40000"/>
                <a:lumOff val="60000"/>
              </a:schemeClr>
            </a:solidFill>
            <a:latin typeface="Candara" pitchFamily="34" charset="0"/>
          </a:endParaRPr>
        </a:p>
      </dgm:t>
    </dgm:pt>
    <dgm:pt modelId="{77F26222-092E-4AEA-8727-E7E3E3F26ECA}" type="parTrans" cxnId="{FD558B4A-73AF-48C6-BB2F-17395699944A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5C87F9D0-A6F2-4A7D-A8D5-E5B8662F7672}" type="sibTrans" cxnId="{FD558B4A-73AF-48C6-BB2F-17395699944A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B5EDC549-ADD9-49D7-A817-0D493567B6CF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40000"/>
                  <a:lumOff val="60000"/>
                </a:schemeClr>
              </a:solidFill>
              <a:latin typeface="Candara" pitchFamily="34" charset="0"/>
            </a:rPr>
            <a:t>Recreación, ocio y deportes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40000"/>
                <a:lumOff val="60000"/>
              </a:schemeClr>
            </a:solidFill>
            <a:latin typeface="Candara" pitchFamily="34" charset="0"/>
          </a:endParaRPr>
        </a:p>
      </dgm:t>
    </dgm:pt>
    <dgm:pt modelId="{D36FE503-075E-4335-98C1-0B70A811C85E}" type="parTrans" cxnId="{6DA9692A-5883-4542-9A46-1C3015872231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B73A907E-F14D-4201-B468-984180F95439}" type="sibTrans" cxnId="{6DA9692A-5883-4542-9A46-1C3015872231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70918CE1-648E-4989-A263-F64962D056F1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40000"/>
                  <a:lumOff val="60000"/>
                </a:schemeClr>
              </a:solidFill>
              <a:latin typeface="Candara" pitchFamily="34" charset="0"/>
            </a:rPr>
            <a:t>Asistencia personal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40000"/>
                <a:lumOff val="60000"/>
              </a:schemeClr>
            </a:solidFill>
            <a:latin typeface="Candara" pitchFamily="34" charset="0"/>
          </a:endParaRPr>
        </a:p>
      </dgm:t>
    </dgm:pt>
    <dgm:pt modelId="{DE0143DB-2E0D-4DAD-A58E-A55B69ED142E}" type="parTrans" cxnId="{02B75E8A-A955-4D96-BB2E-FA9E5179DB56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D054AC9E-82CD-431E-91F5-D666DA1D1F7D}" type="sibTrans" cxnId="{02B75E8A-A955-4D96-BB2E-FA9E5179DB56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A5194E2F-A5DF-4CDF-BD01-5043E1673952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40000"/>
                  <a:lumOff val="60000"/>
                </a:schemeClr>
              </a:solidFill>
              <a:latin typeface="Candara" pitchFamily="34" charset="0"/>
            </a:rPr>
            <a:t>Relaciones, matrimonio y familia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40000"/>
                <a:lumOff val="60000"/>
              </a:schemeClr>
            </a:solidFill>
            <a:latin typeface="Candara" pitchFamily="34" charset="0"/>
          </a:endParaRPr>
        </a:p>
      </dgm:t>
    </dgm:pt>
    <dgm:pt modelId="{B9582E34-B4A6-4692-9B86-29A53912B63C}" type="parTrans" cxnId="{6ADBB6A6-E201-49A6-BEFC-C506DA38F3F0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C733391F-0F3B-4917-AF87-E3608103E0D1}" type="sibTrans" cxnId="{6ADBB6A6-E201-49A6-BEFC-C506DA38F3F0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7BA47106-6565-4B6A-B9FC-43823C797C55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40000"/>
                  <a:lumOff val="60000"/>
                </a:schemeClr>
              </a:solidFill>
              <a:latin typeface="Candara" pitchFamily="34" charset="0"/>
            </a:rPr>
            <a:t>Cultura y artes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40000"/>
                <a:lumOff val="60000"/>
              </a:schemeClr>
            </a:solidFill>
            <a:latin typeface="Candara" pitchFamily="34" charset="0"/>
          </a:endParaRPr>
        </a:p>
      </dgm:t>
    </dgm:pt>
    <dgm:pt modelId="{5933BBE3-0549-435A-912C-C3AF7140E689}" type="parTrans" cxnId="{AFDA65FE-7E17-4DE4-A2AC-75377484339C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14E356D0-2AEA-459F-A75B-AB52726BEC59}" type="sibTrans" cxnId="{AFDA65FE-7E17-4DE4-A2AC-75377484339C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F2A489BB-B163-41A2-B9E0-03A1801D41A6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75000"/>
                </a:schemeClr>
              </a:solidFill>
              <a:latin typeface="Candara" pitchFamily="34" charset="0"/>
            </a:rPr>
            <a:t>Grupos de autoayuda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75000"/>
              </a:schemeClr>
            </a:solidFill>
            <a:latin typeface="Candara" pitchFamily="34" charset="0"/>
          </a:endParaRPr>
        </a:p>
      </dgm:t>
    </dgm:pt>
    <dgm:pt modelId="{5650281F-EA02-459B-AAF7-61E4F454C5C0}" type="parTrans" cxnId="{FC02C22F-CDEE-448D-9E00-D1F1FBF54E73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EC06557E-5479-4CDC-943F-D72962D5D4F9}" type="sibTrans" cxnId="{FC02C22F-CDEE-448D-9E00-D1F1FBF54E73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4948AB56-90CD-47B5-AB63-79B7C22C9F2B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75000"/>
                </a:schemeClr>
              </a:solidFill>
              <a:latin typeface="Candara" pitchFamily="34" charset="0"/>
            </a:rPr>
            <a:t>Defensa y comunicación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75000"/>
              </a:schemeClr>
            </a:solidFill>
            <a:latin typeface="Candara" pitchFamily="34" charset="0"/>
          </a:endParaRPr>
        </a:p>
      </dgm:t>
    </dgm:pt>
    <dgm:pt modelId="{AA376B2D-1311-4389-9EAD-51996127B8D8}" type="parTrans" cxnId="{CCBDE5E5-EEE5-44FF-A24E-CCED625EAEE6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CD235C59-5853-4492-B0B3-A6EA479A0360}" type="sibTrans" cxnId="{CCBDE5E5-EEE5-44FF-A24E-CCED625EAEE6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93DCED89-1684-44F3-8483-703A9F5C964F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75000"/>
                </a:schemeClr>
              </a:solidFill>
              <a:latin typeface="Candara" pitchFamily="34" charset="0"/>
            </a:rPr>
            <a:t>Movilización Comunal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75000"/>
              </a:schemeClr>
            </a:solidFill>
            <a:latin typeface="Candara" pitchFamily="34" charset="0"/>
          </a:endParaRPr>
        </a:p>
      </dgm:t>
    </dgm:pt>
    <dgm:pt modelId="{51AD2B05-28E7-468C-A5A9-97AEB3309C32}" type="parTrans" cxnId="{F4C8CE57-8542-43FA-AF3D-7A0FAE062799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B67210BF-7463-406E-9444-2320E44D2C18}" type="sibTrans" cxnId="{F4C8CE57-8542-43FA-AF3D-7A0FAE062799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D9708679-01D3-4114-A7E7-1F02C72E8EF3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75000"/>
                </a:schemeClr>
              </a:solidFill>
              <a:latin typeface="Candara" pitchFamily="34" charset="0"/>
            </a:rPr>
            <a:t>Participación Política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75000"/>
              </a:schemeClr>
            </a:solidFill>
            <a:latin typeface="Candara" pitchFamily="34" charset="0"/>
          </a:endParaRPr>
        </a:p>
      </dgm:t>
    </dgm:pt>
    <dgm:pt modelId="{6ADD57CB-A58E-4E95-99D7-D27FDDE3957E}" type="parTrans" cxnId="{7D7C565A-1223-4E71-A483-08B1F1B19566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F7F02D5D-9BED-4633-9D2E-46AB088FA7BB}" type="sibTrans" cxnId="{7D7C565A-1223-4E71-A483-08B1F1B19566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173514EF-39A3-4A68-8F3A-4BAA0445BBCF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FFFCC"/>
        </a:solidFill>
        <a:ln/>
      </dgm:spPr>
      <dgm:t>
        <a:bodyPr/>
        <a:lstStyle/>
        <a:p>
          <a:r>
            <a:rPr lang="es-CL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</a:rPr>
            <a:t>Dispositivos de asistencia</a:t>
          </a:r>
          <a:endParaRPr lang="es-CL" dirty="0">
            <a:ln>
              <a:solidFill>
                <a:schemeClr val="tx1"/>
              </a:solidFill>
            </a:ln>
            <a:solidFill>
              <a:schemeClr val="tx1"/>
            </a:solidFill>
            <a:latin typeface="Candara" pitchFamily="34" charset="0"/>
          </a:endParaRPr>
        </a:p>
      </dgm:t>
    </dgm:pt>
    <dgm:pt modelId="{47DE9659-100C-4531-9016-3C2CBB02A85E}" type="parTrans" cxnId="{8D1CC2CB-3A1B-4CC6-8FF7-6C40D128C755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8B06DC89-9BC3-444F-86ED-372ABB095E94}" type="sibTrans" cxnId="{8D1CC2CB-3A1B-4CC6-8FF7-6C40D128C755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323CCBFC-AF9B-4D11-81CC-BD16417B1069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40000"/>
                  <a:lumOff val="60000"/>
                </a:schemeClr>
              </a:solidFill>
              <a:latin typeface="Candara" pitchFamily="34" charset="0"/>
            </a:rPr>
            <a:t>Aprendizaje de toda la vida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40000"/>
                <a:lumOff val="60000"/>
              </a:schemeClr>
            </a:solidFill>
            <a:latin typeface="Candara" pitchFamily="34" charset="0"/>
          </a:endParaRPr>
        </a:p>
      </dgm:t>
    </dgm:pt>
    <dgm:pt modelId="{B63D1BDE-3418-4C55-9D9E-B28DF23EF706}" type="parTrans" cxnId="{566EABD0-CB1A-4529-9817-F4DA32C75918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5C29C90C-9195-44A3-9A6A-980B18101445}" type="sibTrans" cxnId="{566EABD0-CB1A-4529-9817-F4DA32C75918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8517784F-6F85-4213-8B7F-3C7ADFB8BEFA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40000"/>
                  <a:lumOff val="60000"/>
                </a:schemeClr>
              </a:solidFill>
              <a:latin typeface="Candara" pitchFamily="34" charset="0"/>
            </a:rPr>
            <a:t>Protección social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40000"/>
                <a:lumOff val="60000"/>
              </a:schemeClr>
            </a:solidFill>
            <a:latin typeface="Candara" pitchFamily="34" charset="0"/>
          </a:endParaRPr>
        </a:p>
      </dgm:t>
    </dgm:pt>
    <dgm:pt modelId="{D921D08E-9149-422F-B5E5-2508D491AF36}" type="parTrans" cxnId="{E9C9AE2B-66F3-42DA-8E2B-53E056713041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936420B8-2A09-42AE-AF85-D73607342060}" type="sibTrans" cxnId="{E9C9AE2B-66F3-42DA-8E2B-53E056713041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5BF4C8D1-3376-4FEB-8AE7-06166BDE62C7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40000"/>
                  <a:lumOff val="60000"/>
                </a:schemeClr>
              </a:solidFill>
              <a:latin typeface="Candara" pitchFamily="34" charset="0"/>
            </a:rPr>
            <a:t>Justicia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40000"/>
                <a:lumOff val="60000"/>
              </a:schemeClr>
            </a:solidFill>
            <a:latin typeface="Candara" pitchFamily="34" charset="0"/>
          </a:endParaRPr>
        </a:p>
      </dgm:t>
    </dgm:pt>
    <dgm:pt modelId="{6DC3657E-51A6-4D92-A57A-CA6C6B361B6E}" type="parTrans" cxnId="{14AF94F9-E549-4DAA-A2D3-9BAFF64C29F5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082C0D11-8427-4F73-8949-AD5A3A8D7438}" type="sibTrans" cxnId="{14AF94F9-E549-4DAA-A2D3-9BAFF64C29F5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71983D40-F5EA-4474-8EC1-35FB6DC7346F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1">
            <a:lumMod val="60000"/>
            <a:lumOff val="4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CL" dirty="0" smtClean="0"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  <a:solidFill>
                <a:schemeClr val="bg2">
                  <a:lumMod val="75000"/>
                </a:schemeClr>
              </a:solidFill>
              <a:latin typeface="Candara" pitchFamily="34" charset="0"/>
            </a:rPr>
            <a:t>Organización de PcD</a:t>
          </a:r>
          <a:endParaRPr lang="es-CL" dirty="0">
            <a:ln>
              <a:solidFill>
                <a:schemeClr val="bg2">
                  <a:lumMod val="60000"/>
                  <a:lumOff val="40000"/>
                </a:schemeClr>
              </a:solidFill>
            </a:ln>
            <a:solidFill>
              <a:schemeClr val="bg2">
                <a:lumMod val="75000"/>
              </a:schemeClr>
            </a:solidFill>
            <a:latin typeface="Candara" pitchFamily="34" charset="0"/>
          </a:endParaRPr>
        </a:p>
      </dgm:t>
    </dgm:pt>
    <dgm:pt modelId="{144EADC2-8616-43D3-8702-CE848A799A65}" type="parTrans" cxnId="{38B6640E-C5C1-410E-851C-9C26E2435FBC}">
      <dgm:prSet/>
      <dgm:spPr>
        <a:solidFill>
          <a:schemeClr val="tx1"/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s-CL">
            <a:latin typeface="Candara" pitchFamily="34" charset="0"/>
          </a:endParaRPr>
        </a:p>
      </dgm:t>
    </dgm:pt>
    <dgm:pt modelId="{0F68AA86-5FAA-4132-986A-269B1A5164D0}" type="sibTrans" cxnId="{38B6640E-C5C1-410E-851C-9C26E2435FBC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8E4B1D6A-0F50-4D88-918E-4EB469C2EC1E}" type="pres">
      <dgm:prSet presAssocID="{93702AA2-4CE9-429E-B3C0-6C708B7FD67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L"/>
        </a:p>
      </dgm:t>
    </dgm:pt>
    <dgm:pt modelId="{A4A0D669-4404-428A-AE06-68EFD2F582BC}" type="pres">
      <dgm:prSet presAssocID="{38F3FCE8-64E8-4125-992F-E9EC5AC5B0E2}" presName="root" presStyleCnt="0"/>
      <dgm:spPr/>
    </dgm:pt>
    <dgm:pt modelId="{FBA604CC-49E4-4A8B-B1C9-AE1E3AEB7DF8}" type="pres">
      <dgm:prSet presAssocID="{38F3FCE8-64E8-4125-992F-E9EC5AC5B0E2}" presName="rootComposite" presStyleCnt="0"/>
      <dgm:spPr/>
    </dgm:pt>
    <dgm:pt modelId="{8CB3D4E0-8831-478C-B9F0-2A23E61B288E}" type="pres">
      <dgm:prSet presAssocID="{38F3FCE8-64E8-4125-992F-E9EC5AC5B0E2}" presName="rootText" presStyleLbl="node1" presStyleIdx="0" presStyleCnt="5"/>
      <dgm:spPr/>
      <dgm:t>
        <a:bodyPr/>
        <a:lstStyle/>
        <a:p>
          <a:endParaRPr lang="es-CL"/>
        </a:p>
      </dgm:t>
    </dgm:pt>
    <dgm:pt modelId="{CCA4CF3C-B03F-46D6-A774-DC97926EEFE0}" type="pres">
      <dgm:prSet presAssocID="{38F3FCE8-64E8-4125-992F-E9EC5AC5B0E2}" presName="rootConnector" presStyleLbl="node1" presStyleIdx="0" presStyleCnt="5"/>
      <dgm:spPr/>
      <dgm:t>
        <a:bodyPr/>
        <a:lstStyle/>
        <a:p>
          <a:endParaRPr lang="es-CL"/>
        </a:p>
      </dgm:t>
    </dgm:pt>
    <dgm:pt modelId="{CE5AE371-49BA-4B7F-B969-E668E649EAB0}" type="pres">
      <dgm:prSet presAssocID="{38F3FCE8-64E8-4125-992F-E9EC5AC5B0E2}" presName="childShape" presStyleCnt="0"/>
      <dgm:spPr/>
    </dgm:pt>
    <dgm:pt modelId="{5818004D-F265-4A77-A5CF-41670A5F844C}" type="pres">
      <dgm:prSet presAssocID="{DCAB6338-7636-4F23-A372-2C04693FF0D9}" presName="Name13" presStyleLbl="parChTrans1D2" presStyleIdx="0" presStyleCnt="25"/>
      <dgm:spPr/>
      <dgm:t>
        <a:bodyPr/>
        <a:lstStyle/>
        <a:p>
          <a:endParaRPr lang="es-CL"/>
        </a:p>
      </dgm:t>
    </dgm:pt>
    <dgm:pt modelId="{13D06294-E4DA-45BA-B66A-F65287EE7C51}" type="pres">
      <dgm:prSet presAssocID="{7E874CB2-0344-450C-9BF7-DC75D1A6662F}" presName="childText" presStyleLbl="bgAcc1" presStyleIdx="0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A5B4985-91F2-45D0-8BB0-29E94759A444}" type="pres">
      <dgm:prSet presAssocID="{F96FCA07-52DF-4735-A574-EF4AE2C5ED6C}" presName="Name13" presStyleLbl="parChTrans1D2" presStyleIdx="1" presStyleCnt="25"/>
      <dgm:spPr/>
      <dgm:t>
        <a:bodyPr/>
        <a:lstStyle/>
        <a:p>
          <a:endParaRPr lang="es-CL"/>
        </a:p>
      </dgm:t>
    </dgm:pt>
    <dgm:pt modelId="{F623D1DF-768A-4F3F-AF91-8FD692E060AB}" type="pres">
      <dgm:prSet presAssocID="{186A5706-6D83-4F79-BCD7-C5EA1DBE89A5}" presName="childText" presStyleLbl="bgAcc1" presStyleIdx="1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A0D40DF-0912-403A-8E2D-5BEEA26666CB}" type="pres">
      <dgm:prSet presAssocID="{3FF82430-66EB-4E93-82D0-490FA3566BAF}" presName="Name13" presStyleLbl="parChTrans1D2" presStyleIdx="2" presStyleCnt="25"/>
      <dgm:spPr/>
      <dgm:t>
        <a:bodyPr/>
        <a:lstStyle/>
        <a:p>
          <a:endParaRPr lang="es-CL"/>
        </a:p>
      </dgm:t>
    </dgm:pt>
    <dgm:pt modelId="{64F80956-45D4-474E-9040-05C6AB61F433}" type="pres">
      <dgm:prSet presAssocID="{21F4980C-3326-4F0C-9B13-FC060CB8E249}" presName="childText" presStyleLbl="bgAcc1" presStyleIdx="2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BD85390-EDAA-4C84-8989-9DCBA285C17D}" type="pres">
      <dgm:prSet presAssocID="{9E6DA5D1-897D-4D66-8376-799A30A0BFA1}" presName="Name13" presStyleLbl="parChTrans1D2" presStyleIdx="3" presStyleCnt="25"/>
      <dgm:spPr/>
      <dgm:t>
        <a:bodyPr/>
        <a:lstStyle/>
        <a:p>
          <a:endParaRPr lang="es-CL"/>
        </a:p>
      </dgm:t>
    </dgm:pt>
    <dgm:pt modelId="{86B50B31-F2D5-4368-B5DC-DB44C3159A49}" type="pres">
      <dgm:prSet presAssocID="{27B943CB-96BB-4E5E-B6EB-DF868460D164}" presName="childText" presStyleLbl="bgAcc1" presStyleIdx="3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4A178CD-C5E8-4E61-A19F-2A1E6394AFD3}" type="pres">
      <dgm:prSet presAssocID="{47DE9659-100C-4531-9016-3C2CBB02A85E}" presName="Name13" presStyleLbl="parChTrans1D2" presStyleIdx="4" presStyleCnt="25"/>
      <dgm:spPr/>
      <dgm:t>
        <a:bodyPr/>
        <a:lstStyle/>
        <a:p>
          <a:endParaRPr lang="es-CL"/>
        </a:p>
      </dgm:t>
    </dgm:pt>
    <dgm:pt modelId="{5B9DDF3D-3328-435B-B4FD-17277CAEBDBB}" type="pres">
      <dgm:prSet presAssocID="{173514EF-39A3-4A68-8F3A-4BAA0445BBCF}" presName="childText" presStyleLbl="bgAcc1" presStyleIdx="4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84E1DDCA-18B9-4CE2-B143-3C1190FA4ABD}" type="pres">
      <dgm:prSet presAssocID="{714A7E48-A3E8-486B-BAA2-FFB8D69057F8}" presName="root" presStyleCnt="0"/>
      <dgm:spPr/>
    </dgm:pt>
    <dgm:pt modelId="{E6F3E821-4FED-4499-97CE-2D86BDFFE454}" type="pres">
      <dgm:prSet presAssocID="{714A7E48-A3E8-486B-BAA2-FFB8D69057F8}" presName="rootComposite" presStyleCnt="0"/>
      <dgm:spPr/>
    </dgm:pt>
    <dgm:pt modelId="{21BD0AC3-F74F-478C-B346-0710CF0A5B10}" type="pres">
      <dgm:prSet presAssocID="{714A7E48-A3E8-486B-BAA2-FFB8D69057F8}" presName="rootText" presStyleLbl="node1" presStyleIdx="1" presStyleCnt="5"/>
      <dgm:spPr/>
      <dgm:t>
        <a:bodyPr/>
        <a:lstStyle/>
        <a:p>
          <a:endParaRPr lang="es-CL"/>
        </a:p>
      </dgm:t>
    </dgm:pt>
    <dgm:pt modelId="{FBDD9C08-48AC-4344-8375-012C15F6BEFB}" type="pres">
      <dgm:prSet presAssocID="{714A7E48-A3E8-486B-BAA2-FFB8D69057F8}" presName="rootConnector" presStyleLbl="node1" presStyleIdx="1" presStyleCnt="5"/>
      <dgm:spPr/>
      <dgm:t>
        <a:bodyPr/>
        <a:lstStyle/>
        <a:p>
          <a:endParaRPr lang="es-CL"/>
        </a:p>
      </dgm:t>
    </dgm:pt>
    <dgm:pt modelId="{420AE064-9B32-4069-9041-FADEC2048BD9}" type="pres">
      <dgm:prSet presAssocID="{714A7E48-A3E8-486B-BAA2-FFB8D69057F8}" presName="childShape" presStyleCnt="0"/>
      <dgm:spPr/>
    </dgm:pt>
    <dgm:pt modelId="{75B66E0E-BDF5-451C-AB87-B9A59B0F3A87}" type="pres">
      <dgm:prSet presAssocID="{B7F388F9-CF6C-4D80-8D75-DFE9EE929947}" presName="Name13" presStyleLbl="parChTrans1D2" presStyleIdx="5" presStyleCnt="25"/>
      <dgm:spPr/>
      <dgm:t>
        <a:bodyPr/>
        <a:lstStyle/>
        <a:p>
          <a:endParaRPr lang="es-CL"/>
        </a:p>
      </dgm:t>
    </dgm:pt>
    <dgm:pt modelId="{F71DCA9C-7753-44C7-8BD8-EC93E52F8AC1}" type="pres">
      <dgm:prSet presAssocID="{2CF58B01-B6BA-4314-B33B-EC8E90CAD961}" presName="childText" presStyleLbl="bgAcc1" presStyleIdx="5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6BD5862-0DBC-4895-BBB6-FD6660F197F1}" type="pres">
      <dgm:prSet presAssocID="{BAE730C7-D149-44A1-B0ED-23E2A5A4D898}" presName="Name13" presStyleLbl="parChTrans1D2" presStyleIdx="6" presStyleCnt="25"/>
      <dgm:spPr/>
      <dgm:t>
        <a:bodyPr/>
        <a:lstStyle/>
        <a:p>
          <a:endParaRPr lang="es-CL"/>
        </a:p>
      </dgm:t>
    </dgm:pt>
    <dgm:pt modelId="{30A03F96-55E2-46E0-B12A-30D18C7FFA07}" type="pres">
      <dgm:prSet presAssocID="{60BA6F4E-E85C-434A-84ED-1ECCD7DFE0FA}" presName="childText" presStyleLbl="bgAcc1" presStyleIdx="6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00CB032-A5E3-444C-A810-33F3B50E80E5}" type="pres">
      <dgm:prSet presAssocID="{48235E8D-D061-48C4-91C5-C2FECF3CB20D}" presName="Name13" presStyleLbl="parChTrans1D2" presStyleIdx="7" presStyleCnt="25"/>
      <dgm:spPr/>
      <dgm:t>
        <a:bodyPr/>
        <a:lstStyle/>
        <a:p>
          <a:endParaRPr lang="es-CL"/>
        </a:p>
      </dgm:t>
    </dgm:pt>
    <dgm:pt modelId="{B174E4BC-A1FD-4488-A61A-CAFEFB3D4E17}" type="pres">
      <dgm:prSet presAssocID="{71BEA9AD-3943-40FC-B92C-B56B4515294C}" presName="childText" presStyleLbl="bgAcc1" presStyleIdx="7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A725F9F-D251-43EA-912D-45B96EA2507C}" type="pres">
      <dgm:prSet presAssocID="{220E5102-C579-4D38-8076-0C949CC89EA1}" presName="Name13" presStyleLbl="parChTrans1D2" presStyleIdx="8" presStyleCnt="25"/>
      <dgm:spPr/>
      <dgm:t>
        <a:bodyPr/>
        <a:lstStyle/>
        <a:p>
          <a:endParaRPr lang="es-CL"/>
        </a:p>
      </dgm:t>
    </dgm:pt>
    <dgm:pt modelId="{14E7205C-EFEF-4E35-B72C-FA6BBEAB5BF7}" type="pres">
      <dgm:prSet presAssocID="{0F484FC7-FF10-4488-8CC8-D69C22BF6FFE}" presName="childText" presStyleLbl="bgAcc1" presStyleIdx="8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F7F36C8-16F3-4E52-A51D-9C73B55CDD85}" type="pres">
      <dgm:prSet presAssocID="{B63D1BDE-3418-4C55-9D9E-B28DF23EF706}" presName="Name13" presStyleLbl="parChTrans1D2" presStyleIdx="9" presStyleCnt="25"/>
      <dgm:spPr/>
      <dgm:t>
        <a:bodyPr/>
        <a:lstStyle/>
        <a:p>
          <a:endParaRPr lang="es-CL"/>
        </a:p>
      </dgm:t>
    </dgm:pt>
    <dgm:pt modelId="{12935420-3025-489B-AA5E-4217EC062AD0}" type="pres">
      <dgm:prSet presAssocID="{323CCBFC-AF9B-4D11-81CC-BD16417B1069}" presName="childText" presStyleLbl="bgAcc1" presStyleIdx="9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24CC714-DE83-49CD-80AF-8F8E957306A3}" type="pres">
      <dgm:prSet presAssocID="{A12BE5CB-18ED-404B-83C1-5FA64E86DB4E}" presName="root" presStyleCnt="0"/>
      <dgm:spPr/>
    </dgm:pt>
    <dgm:pt modelId="{920A4C6F-EAA4-43B5-9BD4-1F29F1F27E8B}" type="pres">
      <dgm:prSet presAssocID="{A12BE5CB-18ED-404B-83C1-5FA64E86DB4E}" presName="rootComposite" presStyleCnt="0"/>
      <dgm:spPr/>
    </dgm:pt>
    <dgm:pt modelId="{D3E2945E-9D35-4327-9BDD-A4E776C56848}" type="pres">
      <dgm:prSet presAssocID="{A12BE5CB-18ED-404B-83C1-5FA64E86DB4E}" presName="rootText" presStyleLbl="node1" presStyleIdx="2" presStyleCnt="5"/>
      <dgm:spPr/>
      <dgm:t>
        <a:bodyPr/>
        <a:lstStyle/>
        <a:p>
          <a:endParaRPr lang="es-CL"/>
        </a:p>
      </dgm:t>
    </dgm:pt>
    <dgm:pt modelId="{F62734E1-07E9-40FE-A45F-93DE28426403}" type="pres">
      <dgm:prSet presAssocID="{A12BE5CB-18ED-404B-83C1-5FA64E86DB4E}" presName="rootConnector" presStyleLbl="node1" presStyleIdx="2" presStyleCnt="5"/>
      <dgm:spPr/>
      <dgm:t>
        <a:bodyPr/>
        <a:lstStyle/>
        <a:p>
          <a:endParaRPr lang="es-CL"/>
        </a:p>
      </dgm:t>
    </dgm:pt>
    <dgm:pt modelId="{5740A8AE-CD09-48B7-AF0F-8DC97897D128}" type="pres">
      <dgm:prSet presAssocID="{A12BE5CB-18ED-404B-83C1-5FA64E86DB4E}" presName="childShape" presStyleCnt="0"/>
      <dgm:spPr/>
    </dgm:pt>
    <dgm:pt modelId="{1009010E-EFC5-41AD-8E30-FEFBB3E2E192}" type="pres">
      <dgm:prSet presAssocID="{485C3A48-65A8-48C8-917B-BD5D18689CCE}" presName="Name13" presStyleLbl="parChTrans1D2" presStyleIdx="10" presStyleCnt="25"/>
      <dgm:spPr/>
      <dgm:t>
        <a:bodyPr/>
        <a:lstStyle/>
        <a:p>
          <a:endParaRPr lang="es-CL"/>
        </a:p>
      </dgm:t>
    </dgm:pt>
    <dgm:pt modelId="{C495ED1E-7307-49BE-AC1D-586E80793644}" type="pres">
      <dgm:prSet presAssocID="{AC7BEAA4-EE67-4ECD-BA4E-B600500C5D58}" presName="childText" presStyleLbl="bgAcc1" presStyleIdx="10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2CA2501D-8E16-42AE-82D0-FF5C20B0D56F}" type="pres">
      <dgm:prSet presAssocID="{77F26222-092E-4AEA-8727-E7E3E3F26ECA}" presName="Name13" presStyleLbl="parChTrans1D2" presStyleIdx="11" presStyleCnt="25"/>
      <dgm:spPr/>
      <dgm:t>
        <a:bodyPr/>
        <a:lstStyle/>
        <a:p>
          <a:endParaRPr lang="es-CL"/>
        </a:p>
      </dgm:t>
    </dgm:pt>
    <dgm:pt modelId="{2FC976D0-E181-47E4-B709-CC386302126C}" type="pres">
      <dgm:prSet presAssocID="{9E2E92B8-5334-4787-B464-4597A56FC02E}" presName="childText" presStyleLbl="bgAcc1" presStyleIdx="11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51B77B4-75F1-4DC2-AE9E-240CDFBCB802}" type="pres">
      <dgm:prSet presAssocID="{B0912022-FBEC-488B-B9E2-BCAD3EE2D94C}" presName="Name13" presStyleLbl="parChTrans1D2" presStyleIdx="12" presStyleCnt="25"/>
      <dgm:spPr/>
      <dgm:t>
        <a:bodyPr/>
        <a:lstStyle/>
        <a:p>
          <a:endParaRPr lang="es-CL"/>
        </a:p>
      </dgm:t>
    </dgm:pt>
    <dgm:pt modelId="{740888E8-1937-4F45-9731-C375DD1F22DF}" type="pres">
      <dgm:prSet presAssocID="{C47A34DF-2B3C-47B3-AEDD-A3747C4E9169}" presName="childText" presStyleLbl="bgAcc1" presStyleIdx="12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250CB27-2063-404C-9BA1-55A49D5E79E0}" type="pres">
      <dgm:prSet presAssocID="{81AAEA7E-6217-4FDB-8741-E62B3C11C82B}" presName="Name13" presStyleLbl="parChTrans1D2" presStyleIdx="13" presStyleCnt="25"/>
      <dgm:spPr/>
      <dgm:t>
        <a:bodyPr/>
        <a:lstStyle/>
        <a:p>
          <a:endParaRPr lang="es-CL"/>
        </a:p>
      </dgm:t>
    </dgm:pt>
    <dgm:pt modelId="{98F1691D-A134-4A2D-A54C-816BEFEC70A3}" type="pres">
      <dgm:prSet presAssocID="{B2B3EECA-0C0A-4BF9-87AF-743D2F38C1A5}" presName="childText" presStyleLbl="bgAcc1" presStyleIdx="13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EA8D02A-1BC2-437C-A0F4-93977456A6D2}" type="pres">
      <dgm:prSet presAssocID="{D921D08E-9149-422F-B5E5-2508D491AF36}" presName="Name13" presStyleLbl="parChTrans1D2" presStyleIdx="14" presStyleCnt="25"/>
      <dgm:spPr/>
      <dgm:t>
        <a:bodyPr/>
        <a:lstStyle/>
        <a:p>
          <a:endParaRPr lang="es-CL"/>
        </a:p>
      </dgm:t>
    </dgm:pt>
    <dgm:pt modelId="{77A2579F-2B1E-417F-8F7C-213AB79334CE}" type="pres">
      <dgm:prSet presAssocID="{8517784F-6F85-4213-8B7F-3C7ADFB8BEFA}" presName="childText" presStyleLbl="bgAcc1" presStyleIdx="14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4D160D6-F843-4B0B-87E9-C24645755113}" type="pres">
      <dgm:prSet presAssocID="{AF8CA048-8F5D-433E-B732-A79476F5A775}" presName="root" presStyleCnt="0"/>
      <dgm:spPr/>
    </dgm:pt>
    <dgm:pt modelId="{8697F5F0-D5B8-404E-BB5A-3D1DABFB6554}" type="pres">
      <dgm:prSet presAssocID="{AF8CA048-8F5D-433E-B732-A79476F5A775}" presName="rootComposite" presStyleCnt="0"/>
      <dgm:spPr/>
    </dgm:pt>
    <dgm:pt modelId="{57D74336-EA9F-4DF7-B2E5-A3B81A2110CE}" type="pres">
      <dgm:prSet presAssocID="{AF8CA048-8F5D-433E-B732-A79476F5A775}" presName="rootText" presStyleLbl="node1" presStyleIdx="3" presStyleCnt="5"/>
      <dgm:spPr/>
      <dgm:t>
        <a:bodyPr/>
        <a:lstStyle/>
        <a:p>
          <a:endParaRPr lang="es-CL"/>
        </a:p>
      </dgm:t>
    </dgm:pt>
    <dgm:pt modelId="{DB4E8B7B-7D95-4F6B-9919-47F3F4390D0B}" type="pres">
      <dgm:prSet presAssocID="{AF8CA048-8F5D-433E-B732-A79476F5A775}" presName="rootConnector" presStyleLbl="node1" presStyleIdx="3" presStyleCnt="5"/>
      <dgm:spPr/>
      <dgm:t>
        <a:bodyPr/>
        <a:lstStyle/>
        <a:p>
          <a:endParaRPr lang="es-CL"/>
        </a:p>
      </dgm:t>
    </dgm:pt>
    <dgm:pt modelId="{14E6FC1B-D6D5-4233-A7C8-AD63FC483268}" type="pres">
      <dgm:prSet presAssocID="{AF8CA048-8F5D-433E-B732-A79476F5A775}" presName="childShape" presStyleCnt="0"/>
      <dgm:spPr/>
    </dgm:pt>
    <dgm:pt modelId="{7E0A1FCA-A289-4749-A325-6EF92095A7B8}" type="pres">
      <dgm:prSet presAssocID="{DE0143DB-2E0D-4DAD-A58E-A55B69ED142E}" presName="Name13" presStyleLbl="parChTrans1D2" presStyleIdx="15" presStyleCnt="25"/>
      <dgm:spPr/>
      <dgm:t>
        <a:bodyPr/>
        <a:lstStyle/>
        <a:p>
          <a:endParaRPr lang="es-CL"/>
        </a:p>
      </dgm:t>
    </dgm:pt>
    <dgm:pt modelId="{6A6B3785-ACB1-4ED9-9E95-833C3D447363}" type="pres">
      <dgm:prSet presAssocID="{70918CE1-648E-4989-A263-F64962D056F1}" presName="childText" presStyleLbl="bgAcc1" presStyleIdx="15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50A818D-B7F6-4376-B9CE-3C0ABA86A03B}" type="pres">
      <dgm:prSet presAssocID="{B9582E34-B4A6-4692-9B86-29A53912B63C}" presName="Name13" presStyleLbl="parChTrans1D2" presStyleIdx="16" presStyleCnt="25"/>
      <dgm:spPr/>
      <dgm:t>
        <a:bodyPr/>
        <a:lstStyle/>
        <a:p>
          <a:endParaRPr lang="es-CL"/>
        </a:p>
      </dgm:t>
    </dgm:pt>
    <dgm:pt modelId="{AA49ACD7-E001-4E18-BA5E-603F3038B314}" type="pres">
      <dgm:prSet presAssocID="{A5194E2F-A5DF-4CDF-BD01-5043E1673952}" presName="childText" presStyleLbl="bgAcc1" presStyleIdx="16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9AD4AB5-C0D5-4B58-88EC-0D282C43B6E5}" type="pres">
      <dgm:prSet presAssocID="{5933BBE3-0549-435A-912C-C3AF7140E689}" presName="Name13" presStyleLbl="parChTrans1D2" presStyleIdx="17" presStyleCnt="25"/>
      <dgm:spPr/>
      <dgm:t>
        <a:bodyPr/>
        <a:lstStyle/>
        <a:p>
          <a:endParaRPr lang="es-CL"/>
        </a:p>
      </dgm:t>
    </dgm:pt>
    <dgm:pt modelId="{1FAF6491-A8BB-4198-9F18-D668079355B3}" type="pres">
      <dgm:prSet presAssocID="{7BA47106-6565-4B6A-B9FC-43823C797C55}" presName="childText" presStyleLbl="bgAcc1" presStyleIdx="17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D8E96236-41AC-4921-86A7-82298AEB7DCB}" type="pres">
      <dgm:prSet presAssocID="{D36FE503-075E-4335-98C1-0B70A811C85E}" presName="Name13" presStyleLbl="parChTrans1D2" presStyleIdx="18" presStyleCnt="25"/>
      <dgm:spPr/>
      <dgm:t>
        <a:bodyPr/>
        <a:lstStyle/>
        <a:p>
          <a:endParaRPr lang="es-CL"/>
        </a:p>
      </dgm:t>
    </dgm:pt>
    <dgm:pt modelId="{CFD37E8C-EE69-46FE-AF36-B56BDE646408}" type="pres">
      <dgm:prSet presAssocID="{B5EDC549-ADD9-49D7-A817-0D493567B6CF}" presName="childText" presStyleLbl="bgAcc1" presStyleIdx="18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05DEEF0-6A11-4B8F-88E6-4E45C7999FF2}" type="pres">
      <dgm:prSet presAssocID="{6DC3657E-51A6-4D92-A57A-CA6C6B361B6E}" presName="Name13" presStyleLbl="parChTrans1D2" presStyleIdx="19" presStyleCnt="25"/>
      <dgm:spPr/>
      <dgm:t>
        <a:bodyPr/>
        <a:lstStyle/>
        <a:p>
          <a:endParaRPr lang="es-CL"/>
        </a:p>
      </dgm:t>
    </dgm:pt>
    <dgm:pt modelId="{D3943356-D712-4842-BA78-D02059CAB3FB}" type="pres">
      <dgm:prSet presAssocID="{5BF4C8D1-3376-4FEB-8AE7-06166BDE62C7}" presName="childText" presStyleLbl="bgAcc1" presStyleIdx="19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54A5107-25CB-44D4-A521-BBEDD886DF68}" type="pres">
      <dgm:prSet presAssocID="{3B2E8997-ABF8-49BF-88C7-B70430B6C71A}" presName="root" presStyleCnt="0"/>
      <dgm:spPr/>
    </dgm:pt>
    <dgm:pt modelId="{36B1316C-9DDD-450C-BF09-CEBC1D4D12E6}" type="pres">
      <dgm:prSet presAssocID="{3B2E8997-ABF8-49BF-88C7-B70430B6C71A}" presName="rootComposite" presStyleCnt="0"/>
      <dgm:spPr/>
    </dgm:pt>
    <dgm:pt modelId="{D4C149FD-4E7A-448A-B023-8A542AEDF379}" type="pres">
      <dgm:prSet presAssocID="{3B2E8997-ABF8-49BF-88C7-B70430B6C71A}" presName="rootText" presStyleLbl="node1" presStyleIdx="4" presStyleCnt="5"/>
      <dgm:spPr/>
      <dgm:t>
        <a:bodyPr/>
        <a:lstStyle/>
        <a:p>
          <a:endParaRPr lang="es-CL"/>
        </a:p>
      </dgm:t>
    </dgm:pt>
    <dgm:pt modelId="{66B47CD4-C421-446C-8D42-1159FC883A58}" type="pres">
      <dgm:prSet presAssocID="{3B2E8997-ABF8-49BF-88C7-B70430B6C71A}" presName="rootConnector" presStyleLbl="node1" presStyleIdx="4" presStyleCnt="5"/>
      <dgm:spPr/>
      <dgm:t>
        <a:bodyPr/>
        <a:lstStyle/>
        <a:p>
          <a:endParaRPr lang="es-CL"/>
        </a:p>
      </dgm:t>
    </dgm:pt>
    <dgm:pt modelId="{226A2B0E-4B9F-4306-B852-4D3D8F775818}" type="pres">
      <dgm:prSet presAssocID="{3B2E8997-ABF8-49BF-88C7-B70430B6C71A}" presName="childShape" presStyleCnt="0"/>
      <dgm:spPr/>
    </dgm:pt>
    <dgm:pt modelId="{3C6A8B1A-2D89-4D92-B4BD-090EBB011645}" type="pres">
      <dgm:prSet presAssocID="{AA376B2D-1311-4389-9EAD-51996127B8D8}" presName="Name13" presStyleLbl="parChTrans1D2" presStyleIdx="20" presStyleCnt="25"/>
      <dgm:spPr/>
      <dgm:t>
        <a:bodyPr/>
        <a:lstStyle/>
        <a:p>
          <a:endParaRPr lang="es-CL"/>
        </a:p>
      </dgm:t>
    </dgm:pt>
    <dgm:pt modelId="{EAF9B5DA-722D-4783-92D5-C4C3B7045032}" type="pres">
      <dgm:prSet presAssocID="{4948AB56-90CD-47B5-AB63-79B7C22C9F2B}" presName="childText" presStyleLbl="bgAcc1" presStyleIdx="20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AC59730-DAB4-47F2-8AF3-32A23DDD1E8B}" type="pres">
      <dgm:prSet presAssocID="{51AD2B05-28E7-468C-A5A9-97AEB3309C32}" presName="Name13" presStyleLbl="parChTrans1D2" presStyleIdx="21" presStyleCnt="25"/>
      <dgm:spPr/>
      <dgm:t>
        <a:bodyPr/>
        <a:lstStyle/>
        <a:p>
          <a:endParaRPr lang="es-CL"/>
        </a:p>
      </dgm:t>
    </dgm:pt>
    <dgm:pt modelId="{DFA09960-E9AC-485D-BE87-C522D63A243C}" type="pres">
      <dgm:prSet presAssocID="{93DCED89-1684-44F3-8483-703A9F5C964F}" presName="childText" presStyleLbl="bgAcc1" presStyleIdx="21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232F1D7-D007-4853-848D-422A8D076BA9}" type="pres">
      <dgm:prSet presAssocID="{6ADD57CB-A58E-4E95-99D7-D27FDDE3957E}" presName="Name13" presStyleLbl="parChTrans1D2" presStyleIdx="22" presStyleCnt="25"/>
      <dgm:spPr/>
      <dgm:t>
        <a:bodyPr/>
        <a:lstStyle/>
        <a:p>
          <a:endParaRPr lang="es-CL"/>
        </a:p>
      </dgm:t>
    </dgm:pt>
    <dgm:pt modelId="{73D775E5-CD5D-45CE-A2E6-85382E351B01}" type="pres">
      <dgm:prSet presAssocID="{D9708679-01D3-4114-A7E7-1F02C72E8EF3}" presName="childText" presStyleLbl="bgAcc1" presStyleIdx="22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BD35E0A-0392-4A1D-BED8-32742EBBEBA3}" type="pres">
      <dgm:prSet presAssocID="{5650281F-EA02-459B-AAF7-61E4F454C5C0}" presName="Name13" presStyleLbl="parChTrans1D2" presStyleIdx="23" presStyleCnt="25"/>
      <dgm:spPr/>
      <dgm:t>
        <a:bodyPr/>
        <a:lstStyle/>
        <a:p>
          <a:endParaRPr lang="es-CL"/>
        </a:p>
      </dgm:t>
    </dgm:pt>
    <dgm:pt modelId="{D53320C4-74CC-490D-8C37-E0ED6A4AD1F5}" type="pres">
      <dgm:prSet presAssocID="{F2A489BB-B163-41A2-B9E0-03A1801D41A6}" presName="childText" presStyleLbl="bgAcc1" presStyleIdx="23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31E6DD2C-EC53-4AFE-BB3B-B8AD003F5947}" type="pres">
      <dgm:prSet presAssocID="{144EADC2-8616-43D3-8702-CE848A799A65}" presName="Name13" presStyleLbl="parChTrans1D2" presStyleIdx="24" presStyleCnt="25"/>
      <dgm:spPr/>
      <dgm:t>
        <a:bodyPr/>
        <a:lstStyle/>
        <a:p>
          <a:endParaRPr lang="es-CL"/>
        </a:p>
      </dgm:t>
    </dgm:pt>
    <dgm:pt modelId="{FDF39953-E96B-4567-9F04-0D678FFA80FF}" type="pres">
      <dgm:prSet presAssocID="{71983D40-F5EA-4474-8EC1-35FB6DC7346F}" presName="childText" presStyleLbl="bgAcc1" presStyleIdx="24" presStyleCnt="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7A65417E-C27A-450D-8D9B-3C0A33225FFF}" type="presOf" srcId="{DCAB6338-7636-4F23-A372-2C04693FF0D9}" destId="{5818004D-F265-4A77-A5CF-41670A5F844C}" srcOrd="0" destOrd="0" presId="urn:microsoft.com/office/officeart/2005/8/layout/hierarchy3"/>
    <dgm:cxn modelId="{89AEAA38-5E9C-4F77-9F2E-BB551439DF2D}" type="presOf" srcId="{93702AA2-4CE9-429E-B3C0-6C708B7FD67A}" destId="{8E4B1D6A-0F50-4D88-918E-4EB469C2EC1E}" srcOrd="0" destOrd="0" presId="urn:microsoft.com/office/officeart/2005/8/layout/hierarchy3"/>
    <dgm:cxn modelId="{67A6E311-30F0-490D-A58A-8D35ED52FE35}" type="presOf" srcId="{714A7E48-A3E8-486B-BAA2-FFB8D69057F8}" destId="{FBDD9C08-48AC-4344-8375-012C15F6BEFB}" srcOrd="1" destOrd="0" presId="urn:microsoft.com/office/officeart/2005/8/layout/hierarchy3"/>
    <dgm:cxn modelId="{E9C9AE2B-66F3-42DA-8E2B-53E056713041}" srcId="{A12BE5CB-18ED-404B-83C1-5FA64E86DB4E}" destId="{8517784F-6F85-4213-8B7F-3C7ADFB8BEFA}" srcOrd="4" destOrd="0" parTransId="{D921D08E-9149-422F-B5E5-2508D491AF36}" sibTransId="{936420B8-2A09-42AE-AF85-D73607342060}"/>
    <dgm:cxn modelId="{A6ABE232-660E-457C-82B6-4351B4BF106F}" type="presOf" srcId="{71983D40-F5EA-4474-8EC1-35FB6DC7346F}" destId="{FDF39953-E96B-4567-9F04-0D678FFA80FF}" srcOrd="0" destOrd="0" presId="urn:microsoft.com/office/officeart/2005/8/layout/hierarchy3"/>
    <dgm:cxn modelId="{E5B3B452-2682-4556-9142-A660E81210EC}" type="presOf" srcId="{144EADC2-8616-43D3-8702-CE848A799A65}" destId="{31E6DD2C-EC53-4AFE-BB3B-B8AD003F5947}" srcOrd="0" destOrd="0" presId="urn:microsoft.com/office/officeart/2005/8/layout/hierarchy3"/>
    <dgm:cxn modelId="{2041C9E0-5CD1-493D-9FA5-731E3F40D0FC}" type="presOf" srcId="{AF8CA048-8F5D-433E-B732-A79476F5A775}" destId="{DB4E8B7B-7D95-4F6B-9919-47F3F4390D0B}" srcOrd="1" destOrd="0" presId="urn:microsoft.com/office/officeart/2005/8/layout/hierarchy3"/>
    <dgm:cxn modelId="{C450C0F7-F0CB-47F8-A012-A998DB138D24}" type="presOf" srcId="{186A5706-6D83-4F79-BCD7-C5EA1DBE89A5}" destId="{F623D1DF-768A-4F3F-AF91-8FD692E060AB}" srcOrd="0" destOrd="0" presId="urn:microsoft.com/office/officeart/2005/8/layout/hierarchy3"/>
    <dgm:cxn modelId="{CB834986-353B-4BC0-B866-8703E4BBFC31}" type="presOf" srcId="{0F484FC7-FF10-4488-8CC8-D69C22BF6FFE}" destId="{14E7205C-EFEF-4E35-B72C-FA6BBEAB5BF7}" srcOrd="0" destOrd="0" presId="urn:microsoft.com/office/officeart/2005/8/layout/hierarchy3"/>
    <dgm:cxn modelId="{A40D447C-FA2A-4C16-8D3A-962646BD37DF}" srcId="{93702AA2-4CE9-429E-B3C0-6C708B7FD67A}" destId="{3B2E8997-ABF8-49BF-88C7-B70430B6C71A}" srcOrd="4" destOrd="0" parTransId="{ECD25A74-B44E-4516-A2E2-3DF4F005C671}" sibTransId="{162DF63B-32E1-4BEF-8B8A-901DA780F514}"/>
    <dgm:cxn modelId="{FC02C22F-CDEE-448D-9E00-D1F1FBF54E73}" srcId="{3B2E8997-ABF8-49BF-88C7-B70430B6C71A}" destId="{F2A489BB-B163-41A2-B9E0-03A1801D41A6}" srcOrd="3" destOrd="0" parTransId="{5650281F-EA02-459B-AAF7-61E4F454C5C0}" sibTransId="{EC06557E-5479-4CDC-943F-D72962D5D4F9}"/>
    <dgm:cxn modelId="{19FF80F3-104D-49F6-AFBB-4B1C1F356A0E}" type="presOf" srcId="{B5EDC549-ADD9-49D7-A817-0D493567B6CF}" destId="{CFD37E8C-EE69-46FE-AF36-B56BDE646408}" srcOrd="0" destOrd="0" presId="urn:microsoft.com/office/officeart/2005/8/layout/hierarchy3"/>
    <dgm:cxn modelId="{A9C375AE-4ADF-4705-91B9-31A7584815EA}" type="presOf" srcId="{5BF4C8D1-3376-4FEB-8AE7-06166BDE62C7}" destId="{D3943356-D712-4842-BA78-D02059CAB3FB}" srcOrd="0" destOrd="0" presId="urn:microsoft.com/office/officeart/2005/8/layout/hierarchy3"/>
    <dgm:cxn modelId="{AEEE7349-8B69-4C4F-B29F-A27F7A17A0D2}" type="presOf" srcId="{70918CE1-648E-4989-A263-F64962D056F1}" destId="{6A6B3785-ACB1-4ED9-9E95-833C3D447363}" srcOrd="0" destOrd="0" presId="urn:microsoft.com/office/officeart/2005/8/layout/hierarchy3"/>
    <dgm:cxn modelId="{ACC6A663-5F6E-4A33-9A6D-B4D4CB7F95E8}" type="presOf" srcId="{38F3FCE8-64E8-4125-992F-E9EC5AC5B0E2}" destId="{8CB3D4E0-8831-478C-B9F0-2A23E61B288E}" srcOrd="0" destOrd="0" presId="urn:microsoft.com/office/officeart/2005/8/layout/hierarchy3"/>
    <dgm:cxn modelId="{F875C5B9-4CE9-454E-A20B-F1338B5510F4}" type="presOf" srcId="{5650281F-EA02-459B-AAF7-61E4F454C5C0}" destId="{9BD35E0A-0392-4A1D-BED8-32742EBBEBA3}" srcOrd="0" destOrd="0" presId="urn:microsoft.com/office/officeart/2005/8/layout/hierarchy3"/>
    <dgm:cxn modelId="{8E15D644-DA71-46CA-860D-314ADEE07564}" type="presOf" srcId="{B7F388F9-CF6C-4D80-8D75-DFE9EE929947}" destId="{75B66E0E-BDF5-451C-AB87-B9A59B0F3A87}" srcOrd="0" destOrd="0" presId="urn:microsoft.com/office/officeart/2005/8/layout/hierarchy3"/>
    <dgm:cxn modelId="{3F2BF46B-2CF6-461A-9A0F-671A40F0563E}" type="presOf" srcId="{AA376B2D-1311-4389-9EAD-51996127B8D8}" destId="{3C6A8B1A-2D89-4D92-B4BD-090EBB011645}" srcOrd="0" destOrd="0" presId="urn:microsoft.com/office/officeart/2005/8/layout/hierarchy3"/>
    <dgm:cxn modelId="{38B6640E-C5C1-410E-851C-9C26E2435FBC}" srcId="{3B2E8997-ABF8-49BF-88C7-B70430B6C71A}" destId="{71983D40-F5EA-4474-8EC1-35FB6DC7346F}" srcOrd="4" destOrd="0" parTransId="{144EADC2-8616-43D3-8702-CE848A799A65}" sibTransId="{0F68AA86-5FAA-4132-986A-269B1A5164D0}"/>
    <dgm:cxn modelId="{4B3FF089-2110-474B-89A7-EF89BC956A11}" type="presOf" srcId="{81AAEA7E-6217-4FDB-8741-E62B3C11C82B}" destId="{6250CB27-2063-404C-9BA1-55A49D5E79E0}" srcOrd="0" destOrd="0" presId="urn:microsoft.com/office/officeart/2005/8/layout/hierarchy3"/>
    <dgm:cxn modelId="{C89F53DE-39D1-44B7-830F-23E838E8012D}" type="presOf" srcId="{B2B3EECA-0C0A-4BF9-87AF-743D2F38C1A5}" destId="{98F1691D-A134-4A2D-A54C-816BEFEC70A3}" srcOrd="0" destOrd="0" presId="urn:microsoft.com/office/officeart/2005/8/layout/hierarchy3"/>
    <dgm:cxn modelId="{B7692EAC-2734-4731-B815-3EE853D493BF}" type="presOf" srcId="{D9708679-01D3-4114-A7E7-1F02C72E8EF3}" destId="{73D775E5-CD5D-45CE-A2E6-85382E351B01}" srcOrd="0" destOrd="0" presId="urn:microsoft.com/office/officeart/2005/8/layout/hierarchy3"/>
    <dgm:cxn modelId="{D04E70EB-AFC6-4A3D-A6C9-E3523F0CF4EC}" type="presOf" srcId="{B63D1BDE-3418-4C55-9D9E-B28DF23EF706}" destId="{CF7F36C8-16F3-4E52-A51D-9C73B55CDD85}" srcOrd="0" destOrd="0" presId="urn:microsoft.com/office/officeart/2005/8/layout/hierarchy3"/>
    <dgm:cxn modelId="{6ADBB6A6-E201-49A6-BEFC-C506DA38F3F0}" srcId="{AF8CA048-8F5D-433E-B732-A79476F5A775}" destId="{A5194E2F-A5DF-4CDF-BD01-5043E1673952}" srcOrd="1" destOrd="0" parTransId="{B9582E34-B4A6-4692-9B86-29A53912B63C}" sibTransId="{C733391F-0F3B-4917-AF87-E3608103E0D1}"/>
    <dgm:cxn modelId="{E2E9DAAB-23EA-4601-A949-F1FDA5A80483}" type="presOf" srcId="{A12BE5CB-18ED-404B-83C1-5FA64E86DB4E}" destId="{D3E2945E-9D35-4327-9BDD-A4E776C56848}" srcOrd="0" destOrd="0" presId="urn:microsoft.com/office/officeart/2005/8/layout/hierarchy3"/>
    <dgm:cxn modelId="{F20D1E70-AB38-4437-A9C6-ED8362030BF9}" srcId="{93702AA2-4CE9-429E-B3C0-6C708B7FD67A}" destId="{38F3FCE8-64E8-4125-992F-E9EC5AC5B0E2}" srcOrd="0" destOrd="0" parTransId="{620EE429-6E47-4F29-A7ED-C5A5476B6352}" sibTransId="{9F56998F-A8BD-4855-9A94-BA2699399AA7}"/>
    <dgm:cxn modelId="{4E79DDBA-2C50-45E1-B337-F9A5960C5535}" type="presOf" srcId="{3FF82430-66EB-4E93-82D0-490FA3566BAF}" destId="{5A0D40DF-0912-403A-8E2D-5BEEA26666CB}" srcOrd="0" destOrd="0" presId="urn:microsoft.com/office/officeart/2005/8/layout/hierarchy3"/>
    <dgm:cxn modelId="{3BF97B26-A921-4E0B-A670-9BBCBE76DDFD}" srcId="{38F3FCE8-64E8-4125-992F-E9EC5AC5B0E2}" destId="{21F4980C-3326-4F0C-9B13-FC060CB8E249}" srcOrd="2" destOrd="0" parTransId="{3FF82430-66EB-4E93-82D0-490FA3566BAF}" sibTransId="{A734104B-FEBC-492B-8FEB-D63BD05EBC6F}"/>
    <dgm:cxn modelId="{5966FEF0-4FB9-4466-B3B0-C231ACE6FA70}" type="presOf" srcId="{BAE730C7-D149-44A1-B0ED-23E2A5A4D898}" destId="{B6BD5862-0DBC-4895-BBB6-FD6660F197F1}" srcOrd="0" destOrd="0" presId="urn:microsoft.com/office/officeart/2005/8/layout/hierarchy3"/>
    <dgm:cxn modelId="{0F8A9279-13EF-488D-B259-C3A1DC245E60}" type="presOf" srcId="{323CCBFC-AF9B-4D11-81CC-BD16417B1069}" destId="{12935420-3025-489B-AA5E-4217EC062AD0}" srcOrd="0" destOrd="0" presId="urn:microsoft.com/office/officeart/2005/8/layout/hierarchy3"/>
    <dgm:cxn modelId="{AFDA65FE-7E17-4DE4-A2AC-75377484339C}" srcId="{AF8CA048-8F5D-433E-B732-A79476F5A775}" destId="{7BA47106-6565-4B6A-B9FC-43823C797C55}" srcOrd="2" destOrd="0" parTransId="{5933BBE3-0549-435A-912C-C3AF7140E689}" sibTransId="{14E356D0-2AEA-459F-A75B-AB52726BEC59}"/>
    <dgm:cxn modelId="{30F4649C-E22C-4BB4-B3F1-F6C0BD108D25}" srcId="{714A7E48-A3E8-486B-BAA2-FFB8D69057F8}" destId="{60BA6F4E-E85C-434A-84ED-1ECCD7DFE0FA}" srcOrd="1" destOrd="0" parTransId="{BAE730C7-D149-44A1-B0ED-23E2A5A4D898}" sibTransId="{E96522F8-5163-4E6A-BB10-6AFAC6D29C4C}"/>
    <dgm:cxn modelId="{54AEFD5D-0068-41BD-BF21-46761B082A26}" srcId="{38F3FCE8-64E8-4125-992F-E9EC5AC5B0E2}" destId="{7E874CB2-0344-450C-9BF7-DC75D1A6662F}" srcOrd="0" destOrd="0" parTransId="{DCAB6338-7636-4F23-A372-2C04693FF0D9}" sibTransId="{210394CD-1961-43A1-A9FF-6BB0BC005D27}"/>
    <dgm:cxn modelId="{B60770C3-2213-4712-AE5A-485D1358A2DC}" srcId="{93702AA2-4CE9-429E-B3C0-6C708B7FD67A}" destId="{AF8CA048-8F5D-433E-B732-A79476F5A775}" srcOrd="3" destOrd="0" parTransId="{B295DE2B-3410-4323-B089-E03D653F76D9}" sibTransId="{BC60D34E-27F7-4AE4-82AA-CB671FC33C3F}"/>
    <dgm:cxn modelId="{39218D96-4E3B-4FEA-83CF-D3785B14C6D3}" type="presOf" srcId="{8517784F-6F85-4213-8B7F-3C7ADFB8BEFA}" destId="{77A2579F-2B1E-417F-8F7C-213AB79334CE}" srcOrd="0" destOrd="0" presId="urn:microsoft.com/office/officeart/2005/8/layout/hierarchy3"/>
    <dgm:cxn modelId="{766A182D-BFD0-44DC-97C5-16A8BA0E8D81}" type="presOf" srcId="{AF8CA048-8F5D-433E-B732-A79476F5A775}" destId="{57D74336-EA9F-4DF7-B2E5-A3B81A2110CE}" srcOrd="0" destOrd="0" presId="urn:microsoft.com/office/officeart/2005/8/layout/hierarchy3"/>
    <dgm:cxn modelId="{A7F55949-8778-4F6D-A86A-E04E524F9049}" type="presOf" srcId="{220E5102-C579-4D38-8076-0C949CC89EA1}" destId="{7A725F9F-D251-43EA-912D-45B96EA2507C}" srcOrd="0" destOrd="0" presId="urn:microsoft.com/office/officeart/2005/8/layout/hierarchy3"/>
    <dgm:cxn modelId="{984AC680-BFFA-40B5-9F2C-DCCB69A1E057}" type="presOf" srcId="{48235E8D-D061-48C4-91C5-C2FECF3CB20D}" destId="{E00CB032-A5E3-444C-A810-33F3B50E80E5}" srcOrd="0" destOrd="0" presId="urn:microsoft.com/office/officeart/2005/8/layout/hierarchy3"/>
    <dgm:cxn modelId="{7EFFC857-335A-4BAA-A2A0-A1997A90FFAD}" type="presOf" srcId="{71BEA9AD-3943-40FC-B92C-B56B4515294C}" destId="{B174E4BC-A1FD-4488-A61A-CAFEFB3D4E17}" srcOrd="0" destOrd="0" presId="urn:microsoft.com/office/officeart/2005/8/layout/hierarchy3"/>
    <dgm:cxn modelId="{1486D2D9-B28C-4760-B87E-A6C951154433}" type="presOf" srcId="{D36FE503-075E-4335-98C1-0B70A811C85E}" destId="{D8E96236-41AC-4921-86A7-82298AEB7DCB}" srcOrd="0" destOrd="0" presId="urn:microsoft.com/office/officeart/2005/8/layout/hierarchy3"/>
    <dgm:cxn modelId="{0D647241-473E-4D17-8FFB-16E5A2ED958A}" type="presOf" srcId="{A5194E2F-A5DF-4CDF-BD01-5043E1673952}" destId="{AA49ACD7-E001-4E18-BA5E-603F3038B314}" srcOrd="0" destOrd="0" presId="urn:microsoft.com/office/officeart/2005/8/layout/hierarchy3"/>
    <dgm:cxn modelId="{02B75E8A-A955-4D96-BB2E-FA9E5179DB56}" srcId="{AF8CA048-8F5D-433E-B732-A79476F5A775}" destId="{70918CE1-648E-4989-A263-F64962D056F1}" srcOrd="0" destOrd="0" parTransId="{DE0143DB-2E0D-4DAD-A58E-A55B69ED142E}" sibTransId="{D054AC9E-82CD-431E-91F5-D666DA1D1F7D}"/>
    <dgm:cxn modelId="{85826D38-E2AD-4566-9B90-08A9EBA39C7A}" srcId="{A12BE5CB-18ED-404B-83C1-5FA64E86DB4E}" destId="{B2B3EECA-0C0A-4BF9-87AF-743D2F38C1A5}" srcOrd="3" destOrd="0" parTransId="{81AAEA7E-6217-4FDB-8741-E62B3C11C82B}" sibTransId="{4927F750-7501-4DBF-8A1A-193A5D58D38D}"/>
    <dgm:cxn modelId="{E14B932C-C9E4-429D-A690-DE120B5891D6}" type="presOf" srcId="{173514EF-39A3-4A68-8F3A-4BAA0445BBCF}" destId="{5B9DDF3D-3328-435B-B4FD-17277CAEBDBB}" srcOrd="0" destOrd="0" presId="urn:microsoft.com/office/officeart/2005/8/layout/hierarchy3"/>
    <dgm:cxn modelId="{5C3E2536-E06E-43CE-B1A5-79A3F4D28634}" type="presOf" srcId="{B0912022-FBEC-488B-B9E2-BCAD3EE2D94C}" destId="{A51B77B4-75F1-4DC2-AE9E-240CDFBCB802}" srcOrd="0" destOrd="0" presId="urn:microsoft.com/office/officeart/2005/8/layout/hierarchy3"/>
    <dgm:cxn modelId="{566EABD0-CB1A-4529-9817-F4DA32C75918}" srcId="{714A7E48-A3E8-486B-BAA2-FFB8D69057F8}" destId="{323CCBFC-AF9B-4D11-81CC-BD16417B1069}" srcOrd="4" destOrd="0" parTransId="{B63D1BDE-3418-4C55-9D9E-B28DF23EF706}" sibTransId="{5C29C90C-9195-44A3-9A6A-980B18101445}"/>
    <dgm:cxn modelId="{665E15BB-86EC-443B-B04B-958307C34636}" type="presOf" srcId="{9E2E92B8-5334-4787-B464-4597A56FC02E}" destId="{2FC976D0-E181-47E4-B709-CC386302126C}" srcOrd="0" destOrd="0" presId="urn:microsoft.com/office/officeart/2005/8/layout/hierarchy3"/>
    <dgm:cxn modelId="{8F4AABEE-5F78-4971-8EF7-81244F58655E}" type="presOf" srcId="{485C3A48-65A8-48C8-917B-BD5D18689CCE}" destId="{1009010E-EFC5-41AD-8E30-FEFBB3E2E192}" srcOrd="0" destOrd="0" presId="urn:microsoft.com/office/officeart/2005/8/layout/hierarchy3"/>
    <dgm:cxn modelId="{CDFFCE7B-0E07-4DB4-8BF2-953E5B675A79}" type="presOf" srcId="{51AD2B05-28E7-468C-A5A9-97AEB3309C32}" destId="{5AC59730-DAB4-47F2-8AF3-32A23DDD1E8B}" srcOrd="0" destOrd="0" presId="urn:microsoft.com/office/officeart/2005/8/layout/hierarchy3"/>
    <dgm:cxn modelId="{FD558B4A-73AF-48C6-BB2F-17395699944A}" srcId="{A12BE5CB-18ED-404B-83C1-5FA64E86DB4E}" destId="{9E2E92B8-5334-4787-B464-4597A56FC02E}" srcOrd="1" destOrd="0" parTransId="{77F26222-092E-4AEA-8727-E7E3E3F26ECA}" sibTransId="{5C87F9D0-A6F2-4A7D-A8D5-E5B8662F7672}"/>
    <dgm:cxn modelId="{CD3DB2F2-6C82-43B8-9CC4-2FD88F4779A4}" srcId="{A12BE5CB-18ED-404B-83C1-5FA64E86DB4E}" destId="{AC7BEAA4-EE67-4ECD-BA4E-B600500C5D58}" srcOrd="0" destOrd="0" parTransId="{485C3A48-65A8-48C8-917B-BD5D18689CCE}" sibTransId="{D68E5B14-5DD9-4411-9719-423EB7A33F94}"/>
    <dgm:cxn modelId="{8626D42C-E17C-4E33-AB39-2B10520FBF35}" type="presOf" srcId="{93DCED89-1684-44F3-8483-703A9F5C964F}" destId="{DFA09960-E9AC-485D-BE87-C522D63A243C}" srcOrd="0" destOrd="0" presId="urn:microsoft.com/office/officeart/2005/8/layout/hierarchy3"/>
    <dgm:cxn modelId="{458E5BFF-B71B-4F2A-8E63-E6C3EBAE6F43}" type="presOf" srcId="{2CF58B01-B6BA-4314-B33B-EC8E90CAD961}" destId="{F71DCA9C-7753-44C7-8BD8-EC93E52F8AC1}" srcOrd="0" destOrd="0" presId="urn:microsoft.com/office/officeart/2005/8/layout/hierarchy3"/>
    <dgm:cxn modelId="{424DA434-E1F8-4FC1-A870-82A0A869FD2F}" type="presOf" srcId="{4948AB56-90CD-47B5-AB63-79B7C22C9F2B}" destId="{EAF9B5DA-722D-4783-92D5-C4C3B7045032}" srcOrd="0" destOrd="0" presId="urn:microsoft.com/office/officeart/2005/8/layout/hierarchy3"/>
    <dgm:cxn modelId="{5D82DDC2-6C70-4F3E-850E-BA78272AC941}" type="presOf" srcId="{AC7BEAA4-EE67-4ECD-BA4E-B600500C5D58}" destId="{C495ED1E-7307-49BE-AC1D-586E80793644}" srcOrd="0" destOrd="0" presId="urn:microsoft.com/office/officeart/2005/8/layout/hierarchy3"/>
    <dgm:cxn modelId="{E91F6CA2-E32E-455F-AA42-E4585D7811CE}" type="presOf" srcId="{3B2E8997-ABF8-49BF-88C7-B70430B6C71A}" destId="{D4C149FD-4E7A-448A-B023-8A542AEDF379}" srcOrd="0" destOrd="0" presId="urn:microsoft.com/office/officeart/2005/8/layout/hierarchy3"/>
    <dgm:cxn modelId="{8DF318CB-F0AA-4399-8B0B-B33A52DD6D7B}" srcId="{714A7E48-A3E8-486B-BAA2-FFB8D69057F8}" destId="{71BEA9AD-3943-40FC-B92C-B56B4515294C}" srcOrd="2" destOrd="0" parTransId="{48235E8D-D061-48C4-91C5-C2FECF3CB20D}" sibTransId="{F1BBDFAE-C020-4B0F-8563-77ABC2AD33D8}"/>
    <dgm:cxn modelId="{6DA9692A-5883-4542-9A46-1C3015872231}" srcId="{AF8CA048-8F5D-433E-B732-A79476F5A775}" destId="{B5EDC549-ADD9-49D7-A817-0D493567B6CF}" srcOrd="3" destOrd="0" parTransId="{D36FE503-075E-4335-98C1-0B70A811C85E}" sibTransId="{B73A907E-F14D-4201-B468-984180F95439}"/>
    <dgm:cxn modelId="{1AD28FDF-B087-4280-A7E5-34787A6C1948}" srcId="{714A7E48-A3E8-486B-BAA2-FFB8D69057F8}" destId="{2CF58B01-B6BA-4314-B33B-EC8E90CAD961}" srcOrd="0" destOrd="0" parTransId="{B7F388F9-CF6C-4D80-8D75-DFE9EE929947}" sibTransId="{6DEF982A-0D7C-4BD2-966D-6C260CAF30AB}"/>
    <dgm:cxn modelId="{C240234D-7E72-4731-BC36-550DC74B62A3}" type="presOf" srcId="{6ADD57CB-A58E-4E95-99D7-D27FDDE3957E}" destId="{5232F1D7-D007-4853-848D-422A8D076BA9}" srcOrd="0" destOrd="0" presId="urn:microsoft.com/office/officeart/2005/8/layout/hierarchy3"/>
    <dgm:cxn modelId="{9F18B8D9-2C95-42B7-A9FE-A9DBAE4CE677}" type="presOf" srcId="{6DC3657E-51A6-4D92-A57A-CA6C6B361B6E}" destId="{E05DEEF0-6A11-4B8F-88E6-4E45C7999FF2}" srcOrd="0" destOrd="0" presId="urn:microsoft.com/office/officeart/2005/8/layout/hierarchy3"/>
    <dgm:cxn modelId="{31A09AEB-9E00-4748-A6D7-6862CBB06192}" srcId="{93702AA2-4CE9-429E-B3C0-6C708B7FD67A}" destId="{714A7E48-A3E8-486B-BAA2-FFB8D69057F8}" srcOrd="1" destOrd="0" parTransId="{C09849C6-D187-4EFC-9622-A1F13BCED45C}" sibTransId="{3F0CC67F-BE08-4AEF-BDD4-8627EA6AFBFE}"/>
    <dgm:cxn modelId="{14AF94F9-E549-4DAA-A2D3-9BAFF64C29F5}" srcId="{AF8CA048-8F5D-433E-B732-A79476F5A775}" destId="{5BF4C8D1-3376-4FEB-8AE7-06166BDE62C7}" srcOrd="4" destOrd="0" parTransId="{6DC3657E-51A6-4D92-A57A-CA6C6B361B6E}" sibTransId="{082C0D11-8427-4F73-8949-AD5A3A8D7438}"/>
    <dgm:cxn modelId="{D570BE1F-D877-4E43-835A-9FD135A542CD}" type="presOf" srcId="{60BA6F4E-E85C-434A-84ED-1ECCD7DFE0FA}" destId="{30A03F96-55E2-46E0-B12A-30D18C7FFA07}" srcOrd="0" destOrd="0" presId="urn:microsoft.com/office/officeart/2005/8/layout/hierarchy3"/>
    <dgm:cxn modelId="{6577417C-21B7-4BD2-8FD2-D912F1848215}" type="presOf" srcId="{714A7E48-A3E8-486B-BAA2-FFB8D69057F8}" destId="{21BD0AC3-F74F-478C-B346-0710CF0A5B10}" srcOrd="0" destOrd="0" presId="urn:microsoft.com/office/officeart/2005/8/layout/hierarchy3"/>
    <dgm:cxn modelId="{E66C7251-73BC-4F82-AE60-D6A39438C28D}" type="presOf" srcId="{D921D08E-9149-422F-B5E5-2508D491AF36}" destId="{CEA8D02A-1BC2-437C-A0F4-93977456A6D2}" srcOrd="0" destOrd="0" presId="urn:microsoft.com/office/officeart/2005/8/layout/hierarchy3"/>
    <dgm:cxn modelId="{A3991207-DAD8-45F0-A4E1-16F3D4E09494}" srcId="{38F3FCE8-64E8-4125-992F-E9EC5AC5B0E2}" destId="{186A5706-6D83-4F79-BCD7-C5EA1DBE89A5}" srcOrd="1" destOrd="0" parTransId="{F96FCA07-52DF-4735-A574-EF4AE2C5ED6C}" sibTransId="{E1EF334D-4724-4900-AC11-196F6C27FA86}"/>
    <dgm:cxn modelId="{EE0A9E30-E74D-4662-A4E1-2F52ADB73B75}" type="presOf" srcId="{F2A489BB-B163-41A2-B9E0-03A1801D41A6}" destId="{D53320C4-74CC-490D-8C37-E0ED6A4AD1F5}" srcOrd="0" destOrd="0" presId="urn:microsoft.com/office/officeart/2005/8/layout/hierarchy3"/>
    <dgm:cxn modelId="{087AB09A-4DC0-4F2F-815A-A0462C88FA33}" type="presOf" srcId="{38F3FCE8-64E8-4125-992F-E9EC5AC5B0E2}" destId="{CCA4CF3C-B03F-46D6-A774-DC97926EEFE0}" srcOrd="1" destOrd="0" presId="urn:microsoft.com/office/officeart/2005/8/layout/hierarchy3"/>
    <dgm:cxn modelId="{7D7C565A-1223-4E71-A483-08B1F1B19566}" srcId="{3B2E8997-ABF8-49BF-88C7-B70430B6C71A}" destId="{D9708679-01D3-4114-A7E7-1F02C72E8EF3}" srcOrd="2" destOrd="0" parTransId="{6ADD57CB-A58E-4E95-99D7-D27FDDE3957E}" sibTransId="{F7F02D5D-9BED-4633-9D2E-46AB088FA7BB}"/>
    <dgm:cxn modelId="{1E74094F-08F4-44CE-B1E6-E9B8E07F85AD}" type="presOf" srcId="{A12BE5CB-18ED-404B-83C1-5FA64E86DB4E}" destId="{F62734E1-07E9-40FE-A45F-93DE28426403}" srcOrd="1" destOrd="0" presId="urn:microsoft.com/office/officeart/2005/8/layout/hierarchy3"/>
    <dgm:cxn modelId="{28544FA5-7D5B-4E3C-8C58-CE7FBCD143D6}" type="presOf" srcId="{9E6DA5D1-897D-4D66-8376-799A30A0BFA1}" destId="{4BD85390-EDAA-4C84-8989-9DCBA285C17D}" srcOrd="0" destOrd="0" presId="urn:microsoft.com/office/officeart/2005/8/layout/hierarchy3"/>
    <dgm:cxn modelId="{A45BA094-DAA1-4BA3-8412-ED34A1FC16E2}" type="presOf" srcId="{47DE9659-100C-4531-9016-3C2CBB02A85E}" destId="{44A178CD-C5E8-4E61-A19F-2A1E6394AFD3}" srcOrd="0" destOrd="0" presId="urn:microsoft.com/office/officeart/2005/8/layout/hierarchy3"/>
    <dgm:cxn modelId="{F4C8CE57-8542-43FA-AF3D-7A0FAE062799}" srcId="{3B2E8997-ABF8-49BF-88C7-B70430B6C71A}" destId="{93DCED89-1684-44F3-8483-703A9F5C964F}" srcOrd="1" destOrd="0" parTransId="{51AD2B05-28E7-468C-A5A9-97AEB3309C32}" sibTransId="{B67210BF-7463-406E-9444-2320E44D2C18}"/>
    <dgm:cxn modelId="{A3FBE6FE-1083-4656-8420-BA7B660E53FD}" srcId="{714A7E48-A3E8-486B-BAA2-FFB8D69057F8}" destId="{0F484FC7-FF10-4488-8CC8-D69C22BF6FFE}" srcOrd="3" destOrd="0" parTransId="{220E5102-C579-4D38-8076-0C949CC89EA1}" sibTransId="{F5E3E240-D3C1-4744-9B5F-5340AA522B17}"/>
    <dgm:cxn modelId="{EA0BDD9B-1898-419E-B0D8-1ADBD24C4D54}" type="presOf" srcId="{C47A34DF-2B3C-47B3-AEDD-A3747C4E9169}" destId="{740888E8-1937-4F45-9731-C375DD1F22DF}" srcOrd="0" destOrd="0" presId="urn:microsoft.com/office/officeart/2005/8/layout/hierarchy3"/>
    <dgm:cxn modelId="{265F4089-37E7-4041-AE22-C33F4D3A5ABA}" srcId="{38F3FCE8-64E8-4125-992F-E9EC5AC5B0E2}" destId="{27B943CB-96BB-4E5E-B6EB-DF868460D164}" srcOrd="3" destOrd="0" parTransId="{9E6DA5D1-897D-4D66-8376-799A30A0BFA1}" sibTransId="{596A901A-9B7C-46DF-8C29-4AFF1CFE8952}"/>
    <dgm:cxn modelId="{251DCFD3-58BC-4153-9A4D-34CA3788EAFB}" srcId="{A12BE5CB-18ED-404B-83C1-5FA64E86DB4E}" destId="{C47A34DF-2B3C-47B3-AEDD-A3747C4E9169}" srcOrd="2" destOrd="0" parTransId="{B0912022-FBEC-488B-B9E2-BCAD3EE2D94C}" sibTransId="{570F67D9-6EA2-4FE1-9B38-8D1E47EE1D54}"/>
    <dgm:cxn modelId="{EFE5A3DC-3466-4E88-8B42-16C223609C9B}" type="presOf" srcId="{F96FCA07-52DF-4735-A574-EF4AE2C5ED6C}" destId="{9A5B4985-91F2-45D0-8BB0-29E94759A444}" srcOrd="0" destOrd="0" presId="urn:microsoft.com/office/officeart/2005/8/layout/hierarchy3"/>
    <dgm:cxn modelId="{8D1CC2CB-3A1B-4CC6-8FF7-6C40D128C755}" srcId="{38F3FCE8-64E8-4125-992F-E9EC5AC5B0E2}" destId="{173514EF-39A3-4A68-8F3A-4BAA0445BBCF}" srcOrd="4" destOrd="0" parTransId="{47DE9659-100C-4531-9016-3C2CBB02A85E}" sibTransId="{8B06DC89-9BC3-444F-86ED-372ABB095E94}"/>
    <dgm:cxn modelId="{1FA02D23-8F54-45E0-B3CA-FEC75986FE93}" type="presOf" srcId="{DE0143DB-2E0D-4DAD-A58E-A55B69ED142E}" destId="{7E0A1FCA-A289-4749-A325-6EF92095A7B8}" srcOrd="0" destOrd="0" presId="urn:microsoft.com/office/officeart/2005/8/layout/hierarchy3"/>
    <dgm:cxn modelId="{7BADCC1C-387F-4057-9EB8-142F0E031FE0}" type="presOf" srcId="{27B943CB-96BB-4E5E-B6EB-DF868460D164}" destId="{86B50B31-F2D5-4368-B5DC-DB44C3159A49}" srcOrd="0" destOrd="0" presId="urn:microsoft.com/office/officeart/2005/8/layout/hierarchy3"/>
    <dgm:cxn modelId="{FC3543A8-77B1-4A2B-98E2-CE71039D9581}" type="presOf" srcId="{7BA47106-6565-4B6A-B9FC-43823C797C55}" destId="{1FAF6491-A8BB-4198-9F18-D668079355B3}" srcOrd="0" destOrd="0" presId="urn:microsoft.com/office/officeart/2005/8/layout/hierarchy3"/>
    <dgm:cxn modelId="{ECD96A7A-2465-4784-84A9-7338DCFAAD93}" type="presOf" srcId="{21F4980C-3326-4F0C-9B13-FC060CB8E249}" destId="{64F80956-45D4-474E-9040-05C6AB61F433}" srcOrd="0" destOrd="0" presId="urn:microsoft.com/office/officeart/2005/8/layout/hierarchy3"/>
    <dgm:cxn modelId="{BAB8061D-3040-462F-AC3B-68A3D2B10880}" srcId="{93702AA2-4CE9-429E-B3C0-6C708B7FD67A}" destId="{A12BE5CB-18ED-404B-83C1-5FA64E86DB4E}" srcOrd="2" destOrd="0" parTransId="{D390D847-2A1D-4F91-B6A9-67A52DAE4526}" sibTransId="{6E2942F0-CDD7-4371-92B1-E2A3C0D01B55}"/>
    <dgm:cxn modelId="{0428045A-BF68-47C9-9B55-82AB66B5C45A}" type="presOf" srcId="{B9582E34-B4A6-4692-9B86-29A53912B63C}" destId="{E50A818D-B7F6-4376-B9CE-3C0ABA86A03B}" srcOrd="0" destOrd="0" presId="urn:microsoft.com/office/officeart/2005/8/layout/hierarchy3"/>
    <dgm:cxn modelId="{8BF7E219-6E87-474E-A557-95E82EA5F222}" type="presOf" srcId="{77F26222-092E-4AEA-8727-E7E3E3F26ECA}" destId="{2CA2501D-8E16-42AE-82D0-FF5C20B0D56F}" srcOrd="0" destOrd="0" presId="urn:microsoft.com/office/officeart/2005/8/layout/hierarchy3"/>
    <dgm:cxn modelId="{8B2DB456-B5B1-4D1A-B7A2-8C3CF0BC7DC2}" type="presOf" srcId="{3B2E8997-ABF8-49BF-88C7-B70430B6C71A}" destId="{66B47CD4-C421-446C-8D42-1159FC883A58}" srcOrd="1" destOrd="0" presId="urn:microsoft.com/office/officeart/2005/8/layout/hierarchy3"/>
    <dgm:cxn modelId="{CCBCD998-6CDC-414F-AACF-B27648BFA396}" type="presOf" srcId="{7E874CB2-0344-450C-9BF7-DC75D1A6662F}" destId="{13D06294-E4DA-45BA-B66A-F65287EE7C51}" srcOrd="0" destOrd="0" presId="urn:microsoft.com/office/officeart/2005/8/layout/hierarchy3"/>
    <dgm:cxn modelId="{CCBDE5E5-EEE5-44FF-A24E-CCED625EAEE6}" srcId="{3B2E8997-ABF8-49BF-88C7-B70430B6C71A}" destId="{4948AB56-90CD-47B5-AB63-79B7C22C9F2B}" srcOrd="0" destOrd="0" parTransId="{AA376B2D-1311-4389-9EAD-51996127B8D8}" sibTransId="{CD235C59-5853-4492-B0B3-A6EA479A0360}"/>
    <dgm:cxn modelId="{ED7DE2DB-1CD5-454A-AE54-9CC3F11346E4}" type="presOf" srcId="{5933BBE3-0549-435A-912C-C3AF7140E689}" destId="{69AD4AB5-C0D5-4B58-88EC-0D282C43B6E5}" srcOrd="0" destOrd="0" presId="urn:microsoft.com/office/officeart/2005/8/layout/hierarchy3"/>
    <dgm:cxn modelId="{26F2FFB6-656C-4175-BC0C-F44CFB8015FE}" type="presParOf" srcId="{8E4B1D6A-0F50-4D88-918E-4EB469C2EC1E}" destId="{A4A0D669-4404-428A-AE06-68EFD2F582BC}" srcOrd="0" destOrd="0" presId="urn:microsoft.com/office/officeart/2005/8/layout/hierarchy3"/>
    <dgm:cxn modelId="{FD886BD6-3DBD-4D10-9F6B-81028D4B1D53}" type="presParOf" srcId="{A4A0D669-4404-428A-AE06-68EFD2F582BC}" destId="{FBA604CC-49E4-4A8B-B1C9-AE1E3AEB7DF8}" srcOrd="0" destOrd="0" presId="urn:microsoft.com/office/officeart/2005/8/layout/hierarchy3"/>
    <dgm:cxn modelId="{39DA8151-ADB3-486F-B53C-3F5693C112D1}" type="presParOf" srcId="{FBA604CC-49E4-4A8B-B1C9-AE1E3AEB7DF8}" destId="{8CB3D4E0-8831-478C-B9F0-2A23E61B288E}" srcOrd="0" destOrd="0" presId="urn:microsoft.com/office/officeart/2005/8/layout/hierarchy3"/>
    <dgm:cxn modelId="{6F8610C7-411E-42CC-BCC0-9A7028DA9BE0}" type="presParOf" srcId="{FBA604CC-49E4-4A8B-B1C9-AE1E3AEB7DF8}" destId="{CCA4CF3C-B03F-46D6-A774-DC97926EEFE0}" srcOrd="1" destOrd="0" presId="urn:microsoft.com/office/officeart/2005/8/layout/hierarchy3"/>
    <dgm:cxn modelId="{7F6B614C-A6C5-4129-921B-1AF68F9D5D99}" type="presParOf" srcId="{A4A0D669-4404-428A-AE06-68EFD2F582BC}" destId="{CE5AE371-49BA-4B7F-B969-E668E649EAB0}" srcOrd="1" destOrd="0" presId="urn:microsoft.com/office/officeart/2005/8/layout/hierarchy3"/>
    <dgm:cxn modelId="{2F3D36E2-5A9A-4E5C-922C-A33A4C902279}" type="presParOf" srcId="{CE5AE371-49BA-4B7F-B969-E668E649EAB0}" destId="{5818004D-F265-4A77-A5CF-41670A5F844C}" srcOrd="0" destOrd="0" presId="urn:microsoft.com/office/officeart/2005/8/layout/hierarchy3"/>
    <dgm:cxn modelId="{C88915F5-87F4-4456-8781-939D8E0C5F76}" type="presParOf" srcId="{CE5AE371-49BA-4B7F-B969-E668E649EAB0}" destId="{13D06294-E4DA-45BA-B66A-F65287EE7C51}" srcOrd="1" destOrd="0" presId="urn:microsoft.com/office/officeart/2005/8/layout/hierarchy3"/>
    <dgm:cxn modelId="{79D1D2C9-BCF9-4EB3-A8B0-500E021968B2}" type="presParOf" srcId="{CE5AE371-49BA-4B7F-B969-E668E649EAB0}" destId="{9A5B4985-91F2-45D0-8BB0-29E94759A444}" srcOrd="2" destOrd="0" presId="urn:microsoft.com/office/officeart/2005/8/layout/hierarchy3"/>
    <dgm:cxn modelId="{B38F97BE-6F13-4013-8DBF-ACF58BEF9EF2}" type="presParOf" srcId="{CE5AE371-49BA-4B7F-B969-E668E649EAB0}" destId="{F623D1DF-768A-4F3F-AF91-8FD692E060AB}" srcOrd="3" destOrd="0" presId="urn:microsoft.com/office/officeart/2005/8/layout/hierarchy3"/>
    <dgm:cxn modelId="{0DE881E9-3835-471F-BB21-528A3BF77706}" type="presParOf" srcId="{CE5AE371-49BA-4B7F-B969-E668E649EAB0}" destId="{5A0D40DF-0912-403A-8E2D-5BEEA26666CB}" srcOrd="4" destOrd="0" presId="urn:microsoft.com/office/officeart/2005/8/layout/hierarchy3"/>
    <dgm:cxn modelId="{D80ADB51-E71C-4F35-9B3D-6669CE4FED23}" type="presParOf" srcId="{CE5AE371-49BA-4B7F-B969-E668E649EAB0}" destId="{64F80956-45D4-474E-9040-05C6AB61F433}" srcOrd="5" destOrd="0" presId="urn:microsoft.com/office/officeart/2005/8/layout/hierarchy3"/>
    <dgm:cxn modelId="{7E2DB3C0-6E15-4E59-8D44-ED5F69F0E7E1}" type="presParOf" srcId="{CE5AE371-49BA-4B7F-B969-E668E649EAB0}" destId="{4BD85390-EDAA-4C84-8989-9DCBA285C17D}" srcOrd="6" destOrd="0" presId="urn:microsoft.com/office/officeart/2005/8/layout/hierarchy3"/>
    <dgm:cxn modelId="{492F2544-9C30-4219-B25C-E964C3FF144A}" type="presParOf" srcId="{CE5AE371-49BA-4B7F-B969-E668E649EAB0}" destId="{86B50B31-F2D5-4368-B5DC-DB44C3159A49}" srcOrd="7" destOrd="0" presId="urn:microsoft.com/office/officeart/2005/8/layout/hierarchy3"/>
    <dgm:cxn modelId="{3FD0917B-8337-4B45-8EA7-D55755D9C78C}" type="presParOf" srcId="{CE5AE371-49BA-4B7F-B969-E668E649EAB0}" destId="{44A178CD-C5E8-4E61-A19F-2A1E6394AFD3}" srcOrd="8" destOrd="0" presId="urn:microsoft.com/office/officeart/2005/8/layout/hierarchy3"/>
    <dgm:cxn modelId="{C33105B6-DC2A-456E-8B3A-951369DA8AA0}" type="presParOf" srcId="{CE5AE371-49BA-4B7F-B969-E668E649EAB0}" destId="{5B9DDF3D-3328-435B-B4FD-17277CAEBDBB}" srcOrd="9" destOrd="0" presId="urn:microsoft.com/office/officeart/2005/8/layout/hierarchy3"/>
    <dgm:cxn modelId="{E6C1A754-1E49-475C-9FBC-C34DD7CED381}" type="presParOf" srcId="{8E4B1D6A-0F50-4D88-918E-4EB469C2EC1E}" destId="{84E1DDCA-18B9-4CE2-B143-3C1190FA4ABD}" srcOrd="1" destOrd="0" presId="urn:microsoft.com/office/officeart/2005/8/layout/hierarchy3"/>
    <dgm:cxn modelId="{4851445C-CA35-4846-98F2-767A847FFEDC}" type="presParOf" srcId="{84E1DDCA-18B9-4CE2-B143-3C1190FA4ABD}" destId="{E6F3E821-4FED-4499-97CE-2D86BDFFE454}" srcOrd="0" destOrd="0" presId="urn:microsoft.com/office/officeart/2005/8/layout/hierarchy3"/>
    <dgm:cxn modelId="{018B81FA-B63B-451C-9609-C46D2FAB1D04}" type="presParOf" srcId="{E6F3E821-4FED-4499-97CE-2D86BDFFE454}" destId="{21BD0AC3-F74F-478C-B346-0710CF0A5B10}" srcOrd="0" destOrd="0" presId="urn:microsoft.com/office/officeart/2005/8/layout/hierarchy3"/>
    <dgm:cxn modelId="{43EDE6E5-17B4-4C7A-B17E-F16656B133F4}" type="presParOf" srcId="{E6F3E821-4FED-4499-97CE-2D86BDFFE454}" destId="{FBDD9C08-48AC-4344-8375-012C15F6BEFB}" srcOrd="1" destOrd="0" presId="urn:microsoft.com/office/officeart/2005/8/layout/hierarchy3"/>
    <dgm:cxn modelId="{E2B447FA-BFA1-45D1-BA0B-7A772610D450}" type="presParOf" srcId="{84E1DDCA-18B9-4CE2-B143-3C1190FA4ABD}" destId="{420AE064-9B32-4069-9041-FADEC2048BD9}" srcOrd="1" destOrd="0" presId="urn:microsoft.com/office/officeart/2005/8/layout/hierarchy3"/>
    <dgm:cxn modelId="{45D1F442-A561-4E03-9D49-5038A71FB4B8}" type="presParOf" srcId="{420AE064-9B32-4069-9041-FADEC2048BD9}" destId="{75B66E0E-BDF5-451C-AB87-B9A59B0F3A87}" srcOrd="0" destOrd="0" presId="urn:microsoft.com/office/officeart/2005/8/layout/hierarchy3"/>
    <dgm:cxn modelId="{70739162-065F-4022-A07F-DFDCA1424EF1}" type="presParOf" srcId="{420AE064-9B32-4069-9041-FADEC2048BD9}" destId="{F71DCA9C-7753-44C7-8BD8-EC93E52F8AC1}" srcOrd="1" destOrd="0" presId="urn:microsoft.com/office/officeart/2005/8/layout/hierarchy3"/>
    <dgm:cxn modelId="{4F210654-1054-434B-84B2-884DBF149786}" type="presParOf" srcId="{420AE064-9B32-4069-9041-FADEC2048BD9}" destId="{B6BD5862-0DBC-4895-BBB6-FD6660F197F1}" srcOrd="2" destOrd="0" presId="urn:microsoft.com/office/officeart/2005/8/layout/hierarchy3"/>
    <dgm:cxn modelId="{CB839B15-9407-46DF-B609-48C7EFC054D1}" type="presParOf" srcId="{420AE064-9B32-4069-9041-FADEC2048BD9}" destId="{30A03F96-55E2-46E0-B12A-30D18C7FFA07}" srcOrd="3" destOrd="0" presId="urn:microsoft.com/office/officeart/2005/8/layout/hierarchy3"/>
    <dgm:cxn modelId="{0E6AA17D-07DB-46AD-9128-712417F45C90}" type="presParOf" srcId="{420AE064-9B32-4069-9041-FADEC2048BD9}" destId="{E00CB032-A5E3-444C-A810-33F3B50E80E5}" srcOrd="4" destOrd="0" presId="urn:microsoft.com/office/officeart/2005/8/layout/hierarchy3"/>
    <dgm:cxn modelId="{481F827E-D959-4645-828D-ECF69F0C2232}" type="presParOf" srcId="{420AE064-9B32-4069-9041-FADEC2048BD9}" destId="{B174E4BC-A1FD-4488-A61A-CAFEFB3D4E17}" srcOrd="5" destOrd="0" presId="urn:microsoft.com/office/officeart/2005/8/layout/hierarchy3"/>
    <dgm:cxn modelId="{7460387B-769A-4087-B5E8-E34FA9B5DC31}" type="presParOf" srcId="{420AE064-9B32-4069-9041-FADEC2048BD9}" destId="{7A725F9F-D251-43EA-912D-45B96EA2507C}" srcOrd="6" destOrd="0" presId="urn:microsoft.com/office/officeart/2005/8/layout/hierarchy3"/>
    <dgm:cxn modelId="{1BF1A5BE-7F97-45BC-B77A-76EE9023D970}" type="presParOf" srcId="{420AE064-9B32-4069-9041-FADEC2048BD9}" destId="{14E7205C-EFEF-4E35-B72C-FA6BBEAB5BF7}" srcOrd="7" destOrd="0" presId="urn:microsoft.com/office/officeart/2005/8/layout/hierarchy3"/>
    <dgm:cxn modelId="{FC134215-1008-4188-A0A9-7F71126710AE}" type="presParOf" srcId="{420AE064-9B32-4069-9041-FADEC2048BD9}" destId="{CF7F36C8-16F3-4E52-A51D-9C73B55CDD85}" srcOrd="8" destOrd="0" presId="urn:microsoft.com/office/officeart/2005/8/layout/hierarchy3"/>
    <dgm:cxn modelId="{70487687-E390-44C7-8D00-4CA25C2C8D4D}" type="presParOf" srcId="{420AE064-9B32-4069-9041-FADEC2048BD9}" destId="{12935420-3025-489B-AA5E-4217EC062AD0}" srcOrd="9" destOrd="0" presId="urn:microsoft.com/office/officeart/2005/8/layout/hierarchy3"/>
    <dgm:cxn modelId="{0401322A-346D-4669-B204-68D3B335046B}" type="presParOf" srcId="{8E4B1D6A-0F50-4D88-918E-4EB469C2EC1E}" destId="{E24CC714-DE83-49CD-80AF-8F8E957306A3}" srcOrd="2" destOrd="0" presId="urn:microsoft.com/office/officeart/2005/8/layout/hierarchy3"/>
    <dgm:cxn modelId="{A93B43FF-7C4E-4734-9999-190508B3CE0D}" type="presParOf" srcId="{E24CC714-DE83-49CD-80AF-8F8E957306A3}" destId="{920A4C6F-EAA4-43B5-9BD4-1F29F1F27E8B}" srcOrd="0" destOrd="0" presId="urn:microsoft.com/office/officeart/2005/8/layout/hierarchy3"/>
    <dgm:cxn modelId="{9E62F55E-F0A4-4811-96AB-43EA49076DED}" type="presParOf" srcId="{920A4C6F-EAA4-43B5-9BD4-1F29F1F27E8B}" destId="{D3E2945E-9D35-4327-9BDD-A4E776C56848}" srcOrd="0" destOrd="0" presId="urn:microsoft.com/office/officeart/2005/8/layout/hierarchy3"/>
    <dgm:cxn modelId="{9575FD21-084B-4DFD-AC90-DC9F1F127109}" type="presParOf" srcId="{920A4C6F-EAA4-43B5-9BD4-1F29F1F27E8B}" destId="{F62734E1-07E9-40FE-A45F-93DE28426403}" srcOrd="1" destOrd="0" presId="urn:microsoft.com/office/officeart/2005/8/layout/hierarchy3"/>
    <dgm:cxn modelId="{DC72EDD5-7EDD-4AEB-BE14-C37245885571}" type="presParOf" srcId="{E24CC714-DE83-49CD-80AF-8F8E957306A3}" destId="{5740A8AE-CD09-48B7-AF0F-8DC97897D128}" srcOrd="1" destOrd="0" presId="urn:microsoft.com/office/officeart/2005/8/layout/hierarchy3"/>
    <dgm:cxn modelId="{87CA96DB-E341-4C8F-998E-DD00D8A4C7DC}" type="presParOf" srcId="{5740A8AE-CD09-48B7-AF0F-8DC97897D128}" destId="{1009010E-EFC5-41AD-8E30-FEFBB3E2E192}" srcOrd="0" destOrd="0" presId="urn:microsoft.com/office/officeart/2005/8/layout/hierarchy3"/>
    <dgm:cxn modelId="{0F0B4DEC-4C94-4836-9BF0-CE557E7D7ED6}" type="presParOf" srcId="{5740A8AE-CD09-48B7-AF0F-8DC97897D128}" destId="{C495ED1E-7307-49BE-AC1D-586E80793644}" srcOrd="1" destOrd="0" presId="urn:microsoft.com/office/officeart/2005/8/layout/hierarchy3"/>
    <dgm:cxn modelId="{C6774D34-307F-4746-B08E-2A4138363AB8}" type="presParOf" srcId="{5740A8AE-CD09-48B7-AF0F-8DC97897D128}" destId="{2CA2501D-8E16-42AE-82D0-FF5C20B0D56F}" srcOrd="2" destOrd="0" presId="urn:microsoft.com/office/officeart/2005/8/layout/hierarchy3"/>
    <dgm:cxn modelId="{50568CF8-BC15-495A-9332-0624DD60F39C}" type="presParOf" srcId="{5740A8AE-CD09-48B7-AF0F-8DC97897D128}" destId="{2FC976D0-E181-47E4-B709-CC386302126C}" srcOrd="3" destOrd="0" presId="urn:microsoft.com/office/officeart/2005/8/layout/hierarchy3"/>
    <dgm:cxn modelId="{30F73A57-C2C3-45EA-8E1E-C62222B3F47A}" type="presParOf" srcId="{5740A8AE-CD09-48B7-AF0F-8DC97897D128}" destId="{A51B77B4-75F1-4DC2-AE9E-240CDFBCB802}" srcOrd="4" destOrd="0" presId="urn:microsoft.com/office/officeart/2005/8/layout/hierarchy3"/>
    <dgm:cxn modelId="{CC980F03-C2A5-4277-86CF-0F202BB79A9C}" type="presParOf" srcId="{5740A8AE-CD09-48B7-AF0F-8DC97897D128}" destId="{740888E8-1937-4F45-9731-C375DD1F22DF}" srcOrd="5" destOrd="0" presId="urn:microsoft.com/office/officeart/2005/8/layout/hierarchy3"/>
    <dgm:cxn modelId="{96C40802-6C6A-4C5D-92AF-D903B02D30F5}" type="presParOf" srcId="{5740A8AE-CD09-48B7-AF0F-8DC97897D128}" destId="{6250CB27-2063-404C-9BA1-55A49D5E79E0}" srcOrd="6" destOrd="0" presId="urn:microsoft.com/office/officeart/2005/8/layout/hierarchy3"/>
    <dgm:cxn modelId="{5E7A148E-AE73-4AFB-963E-3127D507940D}" type="presParOf" srcId="{5740A8AE-CD09-48B7-AF0F-8DC97897D128}" destId="{98F1691D-A134-4A2D-A54C-816BEFEC70A3}" srcOrd="7" destOrd="0" presId="urn:microsoft.com/office/officeart/2005/8/layout/hierarchy3"/>
    <dgm:cxn modelId="{5A6F1C07-BC87-44B4-A4F3-DBBDCEB906AD}" type="presParOf" srcId="{5740A8AE-CD09-48B7-AF0F-8DC97897D128}" destId="{CEA8D02A-1BC2-437C-A0F4-93977456A6D2}" srcOrd="8" destOrd="0" presId="urn:microsoft.com/office/officeart/2005/8/layout/hierarchy3"/>
    <dgm:cxn modelId="{1D27FEAC-ECE9-43C0-A434-465F9C928D39}" type="presParOf" srcId="{5740A8AE-CD09-48B7-AF0F-8DC97897D128}" destId="{77A2579F-2B1E-417F-8F7C-213AB79334CE}" srcOrd="9" destOrd="0" presId="urn:microsoft.com/office/officeart/2005/8/layout/hierarchy3"/>
    <dgm:cxn modelId="{FF61C415-1C15-49B6-BCF4-16E9B4659A53}" type="presParOf" srcId="{8E4B1D6A-0F50-4D88-918E-4EB469C2EC1E}" destId="{C4D160D6-F843-4B0B-87E9-C24645755113}" srcOrd="3" destOrd="0" presId="urn:microsoft.com/office/officeart/2005/8/layout/hierarchy3"/>
    <dgm:cxn modelId="{F0CD358B-6EDD-446D-8580-C310C5EF5202}" type="presParOf" srcId="{C4D160D6-F843-4B0B-87E9-C24645755113}" destId="{8697F5F0-D5B8-404E-BB5A-3D1DABFB6554}" srcOrd="0" destOrd="0" presId="urn:microsoft.com/office/officeart/2005/8/layout/hierarchy3"/>
    <dgm:cxn modelId="{8FC42690-B960-4D33-A271-1E4E8B4F334B}" type="presParOf" srcId="{8697F5F0-D5B8-404E-BB5A-3D1DABFB6554}" destId="{57D74336-EA9F-4DF7-B2E5-A3B81A2110CE}" srcOrd="0" destOrd="0" presId="urn:microsoft.com/office/officeart/2005/8/layout/hierarchy3"/>
    <dgm:cxn modelId="{DF04E809-ED8B-4718-8E59-78C86DA89179}" type="presParOf" srcId="{8697F5F0-D5B8-404E-BB5A-3D1DABFB6554}" destId="{DB4E8B7B-7D95-4F6B-9919-47F3F4390D0B}" srcOrd="1" destOrd="0" presId="urn:microsoft.com/office/officeart/2005/8/layout/hierarchy3"/>
    <dgm:cxn modelId="{764D1B7A-5C59-48BC-A284-C83268E46997}" type="presParOf" srcId="{C4D160D6-F843-4B0B-87E9-C24645755113}" destId="{14E6FC1B-D6D5-4233-A7C8-AD63FC483268}" srcOrd="1" destOrd="0" presId="urn:microsoft.com/office/officeart/2005/8/layout/hierarchy3"/>
    <dgm:cxn modelId="{75C1C676-B6FB-49AF-A2CA-F3A168C4CAF7}" type="presParOf" srcId="{14E6FC1B-D6D5-4233-A7C8-AD63FC483268}" destId="{7E0A1FCA-A289-4749-A325-6EF92095A7B8}" srcOrd="0" destOrd="0" presId="urn:microsoft.com/office/officeart/2005/8/layout/hierarchy3"/>
    <dgm:cxn modelId="{2A081501-3F79-4A6A-9899-9C088C643480}" type="presParOf" srcId="{14E6FC1B-D6D5-4233-A7C8-AD63FC483268}" destId="{6A6B3785-ACB1-4ED9-9E95-833C3D447363}" srcOrd="1" destOrd="0" presId="urn:microsoft.com/office/officeart/2005/8/layout/hierarchy3"/>
    <dgm:cxn modelId="{24C4B331-8AA2-4439-8884-624E56B2738E}" type="presParOf" srcId="{14E6FC1B-D6D5-4233-A7C8-AD63FC483268}" destId="{E50A818D-B7F6-4376-B9CE-3C0ABA86A03B}" srcOrd="2" destOrd="0" presId="urn:microsoft.com/office/officeart/2005/8/layout/hierarchy3"/>
    <dgm:cxn modelId="{C0C49310-8F73-47C0-B9B1-AC6BF0F5EEEA}" type="presParOf" srcId="{14E6FC1B-D6D5-4233-A7C8-AD63FC483268}" destId="{AA49ACD7-E001-4E18-BA5E-603F3038B314}" srcOrd="3" destOrd="0" presId="urn:microsoft.com/office/officeart/2005/8/layout/hierarchy3"/>
    <dgm:cxn modelId="{1F4CC3EE-2DB8-4699-AC47-B5FD0A45F243}" type="presParOf" srcId="{14E6FC1B-D6D5-4233-A7C8-AD63FC483268}" destId="{69AD4AB5-C0D5-4B58-88EC-0D282C43B6E5}" srcOrd="4" destOrd="0" presId="urn:microsoft.com/office/officeart/2005/8/layout/hierarchy3"/>
    <dgm:cxn modelId="{DA4CC69E-7C97-4C4E-83E0-8FD193A4FA6E}" type="presParOf" srcId="{14E6FC1B-D6D5-4233-A7C8-AD63FC483268}" destId="{1FAF6491-A8BB-4198-9F18-D668079355B3}" srcOrd="5" destOrd="0" presId="urn:microsoft.com/office/officeart/2005/8/layout/hierarchy3"/>
    <dgm:cxn modelId="{BF108806-6D67-433C-9740-3BBFB76EC895}" type="presParOf" srcId="{14E6FC1B-D6D5-4233-A7C8-AD63FC483268}" destId="{D8E96236-41AC-4921-86A7-82298AEB7DCB}" srcOrd="6" destOrd="0" presId="urn:microsoft.com/office/officeart/2005/8/layout/hierarchy3"/>
    <dgm:cxn modelId="{1917E348-7354-449D-9E70-1847BDAEC901}" type="presParOf" srcId="{14E6FC1B-D6D5-4233-A7C8-AD63FC483268}" destId="{CFD37E8C-EE69-46FE-AF36-B56BDE646408}" srcOrd="7" destOrd="0" presId="urn:microsoft.com/office/officeart/2005/8/layout/hierarchy3"/>
    <dgm:cxn modelId="{88A3D1AE-87E5-458B-B633-9B7BFA10150B}" type="presParOf" srcId="{14E6FC1B-D6D5-4233-A7C8-AD63FC483268}" destId="{E05DEEF0-6A11-4B8F-88E6-4E45C7999FF2}" srcOrd="8" destOrd="0" presId="urn:microsoft.com/office/officeart/2005/8/layout/hierarchy3"/>
    <dgm:cxn modelId="{DBA31757-5CB4-4F10-A940-94F6A11656B9}" type="presParOf" srcId="{14E6FC1B-D6D5-4233-A7C8-AD63FC483268}" destId="{D3943356-D712-4842-BA78-D02059CAB3FB}" srcOrd="9" destOrd="0" presId="urn:microsoft.com/office/officeart/2005/8/layout/hierarchy3"/>
    <dgm:cxn modelId="{5AC49EDD-81C2-42BA-9F14-A125CCDC8B5F}" type="presParOf" srcId="{8E4B1D6A-0F50-4D88-918E-4EB469C2EC1E}" destId="{F54A5107-25CB-44D4-A521-BBEDD886DF68}" srcOrd="4" destOrd="0" presId="urn:microsoft.com/office/officeart/2005/8/layout/hierarchy3"/>
    <dgm:cxn modelId="{1D8D5A81-6A3D-4B13-AA93-0FEBC1F617C7}" type="presParOf" srcId="{F54A5107-25CB-44D4-A521-BBEDD886DF68}" destId="{36B1316C-9DDD-450C-BF09-CEBC1D4D12E6}" srcOrd="0" destOrd="0" presId="urn:microsoft.com/office/officeart/2005/8/layout/hierarchy3"/>
    <dgm:cxn modelId="{679925B9-0661-41DB-A24A-07524C87A167}" type="presParOf" srcId="{36B1316C-9DDD-450C-BF09-CEBC1D4D12E6}" destId="{D4C149FD-4E7A-448A-B023-8A542AEDF379}" srcOrd="0" destOrd="0" presId="urn:microsoft.com/office/officeart/2005/8/layout/hierarchy3"/>
    <dgm:cxn modelId="{9659D29D-2BFB-4F7E-96EB-2BB68E77B40B}" type="presParOf" srcId="{36B1316C-9DDD-450C-BF09-CEBC1D4D12E6}" destId="{66B47CD4-C421-446C-8D42-1159FC883A58}" srcOrd="1" destOrd="0" presId="urn:microsoft.com/office/officeart/2005/8/layout/hierarchy3"/>
    <dgm:cxn modelId="{F397BEE5-C83C-4C0B-BFBD-4631DA5F99DE}" type="presParOf" srcId="{F54A5107-25CB-44D4-A521-BBEDD886DF68}" destId="{226A2B0E-4B9F-4306-B852-4D3D8F775818}" srcOrd="1" destOrd="0" presId="urn:microsoft.com/office/officeart/2005/8/layout/hierarchy3"/>
    <dgm:cxn modelId="{2636B71E-7DF3-41C8-AA01-83FDEB4AC8E4}" type="presParOf" srcId="{226A2B0E-4B9F-4306-B852-4D3D8F775818}" destId="{3C6A8B1A-2D89-4D92-B4BD-090EBB011645}" srcOrd="0" destOrd="0" presId="urn:microsoft.com/office/officeart/2005/8/layout/hierarchy3"/>
    <dgm:cxn modelId="{8B80381F-0DE8-43EB-9DC6-8B62686191DD}" type="presParOf" srcId="{226A2B0E-4B9F-4306-B852-4D3D8F775818}" destId="{EAF9B5DA-722D-4783-92D5-C4C3B7045032}" srcOrd="1" destOrd="0" presId="urn:microsoft.com/office/officeart/2005/8/layout/hierarchy3"/>
    <dgm:cxn modelId="{4367AAC7-DFDE-405A-8F9C-D50484D2512E}" type="presParOf" srcId="{226A2B0E-4B9F-4306-B852-4D3D8F775818}" destId="{5AC59730-DAB4-47F2-8AF3-32A23DDD1E8B}" srcOrd="2" destOrd="0" presId="urn:microsoft.com/office/officeart/2005/8/layout/hierarchy3"/>
    <dgm:cxn modelId="{E7561A46-783E-4ED0-8296-C2DD0FC93186}" type="presParOf" srcId="{226A2B0E-4B9F-4306-B852-4D3D8F775818}" destId="{DFA09960-E9AC-485D-BE87-C522D63A243C}" srcOrd="3" destOrd="0" presId="urn:microsoft.com/office/officeart/2005/8/layout/hierarchy3"/>
    <dgm:cxn modelId="{6598BBFB-C55D-4792-B1DC-BEC1F9EEF2B3}" type="presParOf" srcId="{226A2B0E-4B9F-4306-B852-4D3D8F775818}" destId="{5232F1D7-D007-4853-848D-422A8D076BA9}" srcOrd="4" destOrd="0" presId="urn:microsoft.com/office/officeart/2005/8/layout/hierarchy3"/>
    <dgm:cxn modelId="{06EEFED2-D5BD-4763-8E0F-F37CC349AC12}" type="presParOf" srcId="{226A2B0E-4B9F-4306-B852-4D3D8F775818}" destId="{73D775E5-CD5D-45CE-A2E6-85382E351B01}" srcOrd="5" destOrd="0" presId="urn:microsoft.com/office/officeart/2005/8/layout/hierarchy3"/>
    <dgm:cxn modelId="{8B3D3C7B-003D-4888-98A6-CD7EA3AC5ABE}" type="presParOf" srcId="{226A2B0E-4B9F-4306-B852-4D3D8F775818}" destId="{9BD35E0A-0392-4A1D-BED8-32742EBBEBA3}" srcOrd="6" destOrd="0" presId="urn:microsoft.com/office/officeart/2005/8/layout/hierarchy3"/>
    <dgm:cxn modelId="{196E39AD-BFE0-417B-ABC1-A81F25918DE4}" type="presParOf" srcId="{226A2B0E-4B9F-4306-B852-4D3D8F775818}" destId="{D53320C4-74CC-490D-8C37-E0ED6A4AD1F5}" srcOrd="7" destOrd="0" presId="urn:microsoft.com/office/officeart/2005/8/layout/hierarchy3"/>
    <dgm:cxn modelId="{B9B80E0A-D99B-4EB2-9B3A-5B8CB318F66A}" type="presParOf" srcId="{226A2B0E-4B9F-4306-B852-4D3D8F775818}" destId="{31E6DD2C-EC53-4AFE-BB3B-B8AD003F5947}" srcOrd="8" destOrd="0" presId="urn:microsoft.com/office/officeart/2005/8/layout/hierarchy3"/>
    <dgm:cxn modelId="{16B54EAB-7D8E-4F9E-BA6C-462A26CAA3C4}" type="presParOf" srcId="{226A2B0E-4B9F-4306-B852-4D3D8F775818}" destId="{FDF39953-E96B-4567-9F04-0D678FFA80FF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92E5DC-4825-4A10-83E0-F3656BE2D87D}" type="doc">
      <dgm:prSet loTypeId="urn:microsoft.com/office/officeart/2005/8/layout/radial5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764E4255-70AF-4ABC-8E53-2344892C4437}">
      <dgm:prSet phldrT="[Texto]" custT="1"/>
      <dgm:spPr>
        <a:solidFill>
          <a:srgbClr val="669900"/>
        </a:solidFill>
        <a:ln>
          <a:solidFill>
            <a:schemeClr val="tx1"/>
          </a:solidFill>
        </a:ln>
      </dgm:spPr>
      <dgm:t>
        <a:bodyPr/>
        <a:lstStyle/>
        <a:p>
          <a:r>
            <a:rPr lang="es-CL" sz="2400" b="1" dirty="0" smtClean="0"/>
            <a:t>Salud</a:t>
          </a:r>
          <a:endParaRPr lang="es-CL" sz="2400" b="1" dirty="0"/>
        </a:p>
      </dgm:t>
    </dgm:pt>
    <dgm:pt modelId="{0CE19F6C-3CBB-4CC4-82A3-BB11173726D4}" type="parTrans" cxnId="{E0A78A1D-731E-4E3D-B097-40422C139EA5}">
      <dgm:prSet/>
      <dgm:spPr/>
      <dgm:t>
        <a:bodyPr/>
        <a:lstStyle/>
        <a:p>
          <a:endParaRPr lang="es-CL" sz="2000"/>
        </a:p>
      </dgm:t>
    </dgm:pt>
    <dgm:pt modelId="{3899889C-6CFD-4663-8BA7-C3B5F683F20B}" type="sibTrans" cxnId="{E0A78A1D-731E-4E3D-B097-40422C139EA5}">
      <dgm:prSet/>
      <dgm:spPr/>
      <dgm:t>
        <a:bodyPr/>
        <a:lstStyle/>
        <a:p>
          <a:endParaRPr lang="es-CL" sz="2000"/>
        </a:p>
      </dgm:t>
    </dgm:pt>
    <dgm:pt modelId="{94663132-0B8E-40C1-BE40-570C9DB904A1}">
      <dgm:prSet phldrT="[Texto]" custT="1"/>
      <dgm:spPr>
        <a:solidFill>
          <a:srgbClr val="FFFF99"/>
        </a:solidFill>
        <a:ln>
          <a:solidFill>
            <a:schemeClr val="tx1"/>
          </a:solidFill>
        </a:ln>
      </dgm:spPr>
      <dgm:t>
        <a:bodyPr/>
        <a:lstStyle/>
        <a:p>
          <a:r>
            <a:rPr lang="es-CL" sz="16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Promoción</a:t>
          </a:r>
          <a:endParaRPr lang="es-CL" sz="16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51B83BDB-2800-4F8B-821C-C135616A6B26}" type="parTrans" cxnId="{97491DB2-0EB8-4CC3-9FA9-2085A94CFDFF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2400"/>
        </a:p>
      </dgm:t>
    </dgm:pt>
    <dgm:pt modelId="{D7B8C592-C5DB-40AB-A81C-D8A14175A630}" type="sibTrans" cxnId="{97491DB2-0EB8-4CC3-9FA9-2085A94CFDFF}">
      <dgm:prSet/>
      <dgm:spPr/>
      <dgm:t>
        <a:bodyPr/>
        <a:lstStyle/>
        <a:p>
          <a:endParaRPr lang="es-CL" sz="2000"/>
        </a:p>
      </dgm:t>
    </dgm:pt>
    <dgm:pt modelId="{4D3C399A-430D-4223-96A6-B027C3F5D401}">
      <dgm:prSet phldrT="[Texto]" custT="1"/>
      <dgm:spPr>
        <a:solidFill>
          <a:srgbClr val="FFFF99"/>
        </a:solidFill>
        <a:ln>
          <a:solidFill>
            <a:schemeClr val="tx1"/>
          </a:solidFill>
        </a:ln>
      </dgm:spPr>
      <dgm:t>
        <a:bodyPr/>
        <a:lstStyle/>
        <a:p>
          <a:r>
            <a:rPr lang="es-CL" sz="16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Prevención</a:t>
          </a:r>
          <a:endParaRPr lang="es-CL" sz="16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E2D6892A-27C2-48C1-965D-BD647C1A0FAE}" type="parTrans" cxnId="{6283C1CB-360D-4781-B862-00C6AEE91144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2400"/>
        </a:p>
      </dgm:t>
    </dgm:pt>
    <dgm:pt modelId="{988F962D-982A-4DB3-9B59-2AA24D74F9CB}" type="sibTrans" cxnId="{6283C1CB-360D-4781-B862-00C6AEE91144}">
      <dgm:prSet/>
      <dgm:spPr/>
      <dgm:t>
        <a:bodyPr/>
        <a:lstStyle/>
        <a:p>
          <a:endParaRPr lang="es-CL" sz="2000"/>
        </a:p>
      </dgm:t>
    </dgm:pt>
    <dgm:pt modelId="{CFB1D256-7A25-4AC8-8BB1-ABCF829076DD}">
      <dgm:prSet phldrT="[Texto]" custT="1"/>
      <dgm:spPr>
        <a:solidFill>
          <a:srgbClr val="FFFF99"/>
        </a:solidFill>
        <a:ln>
          <a:solidFill>
            <a:schemeClr val="tx1"/>
          </a:solidFill>
        </a:ln>
      </dgm:spPr>
      <dgm:t>
        <a:bodyPr/>
        <a:lstStyle/>
        <a:p>
          <a:r>
            <a:rPr lang="es-CL" sz="16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Atención Médica</a:t>
          </a:r>
          <a:endParaRPr lang="es-CL" sz="16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810E7914-837E-4DA0-BF7A-4D73199C5D71}" type="parTrans" cxnId="{4E59C751-A9A1-4C45-8D4F-C569165AE0A9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2400"/>
        </a:p>
      </dgm:t>
    </dgm:pt>
    <dgm:pt modelId="{5552C4DB-F29E-4434-9E61-7A1457D714FF}" type="sibTrans" cxnId="{4E59C751-A9A1-4C45-8D4F-C569165AE0A9}">
      <dgm:prSet/>
      <dgm:spPr/>
      <dgm:t>
        <a:bodyPr/>
        <a:lstStyle/>
        <a:p>
          <a:endParaRPr lang="es-CL" sz="2000"/>
        </a:p>
      </dgm:t>
    </dgm:pt>
    <dgm:pt modelId="{7CA5A781-C5AD-4DB1-84AA-6356294AFDF5}">
      <dgm:prSet phldrT="[Texto]" custT="1"/>
      <dgm:spPr>
        <a:solidFill>
          <a:srgbClr val="FFFF99"/>
        </a:solidFill>
        <a:ln>
          <a:solidFill>
            <a:schemeClr val="tx1"/>
          </a:solidFill>
        </a:ln>
      </dgm:spPr>
      <dgm:t>
        <a:bodyPr/>
        <a:lstStyle/>
        <a:p>
          <a:r>
            <a:rPr lang="es-CL" sz="16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Rehabilitación</a:t>
          </a:r>
          <a:endParaRPr lang="es-CL" sz="16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59FB128F-A195-4DF0-A76D-A680C7C9B583}" type="parTrans" cxnId="{FC70FECA-C1E4-45EE-A990-FCFC97E89E68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2400"/>
        </a:p>
      </dgm:t>
    </dgm:pt>
    <dgm:pt modelId="{67D6A8A7-19E4-4D42-A602-2FF546841E3A}" type="sibTrans" cxnId="{FC70FECA-C1E4-45EE-A990-FCFC97E89E68}">
      <dgm:prSet/>
      <dgm:spPr/>
      <dgm:t>
        <a:bodyPr/>
        <a:lstStyle/>
        <a:p>
          <a:endParaRPr lang="es-CL" sz="2000"/>
        </a:p>
      </dgm:t>
    </dgm:pt>
    <dgm:pt modelId="{07D8394E-87B0-466C-9E4D-61CDDF4FB9FF}">
      <dgm:prSet phldrT="[Texto]" custT="1"/>
      <dgm:spPr>
        <a:solidFill>
          <a:srgbClr val="FFFF99"/>
        </a:solidFill>
        <a:ln>
          <a:solidFill>
            <a:schemeClr val="tx1"/>
          </a:solidFill>
        </a:ln>
      </dgm:spPr>
      <dgm:t>
        <a:bodyPr/>
        <a:lstStyle/>
        <a:p>
          <a:r>
            <a:rPr lang="es-CL" sz="16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Dispositivos de Asistencia</a:t>
          </a:r>
          <a:endParaRPr lang="es-CL" sz="16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C5711782-5221-4DC2-B881-DD0D5A53A7EC}" type="parTrans" cxnId="{0EB8FA99-BFB9-41CF-BFFB-5A74F6991B18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2400"/>
        </a:p>
      </dgm:t>
    </dgm:pt>
    <dgm:pt modelId="{69C7343B-EA23-425C-BB05-93995037BB26}" type="sibTrans" cxnId="{0EB8FA99-BFB9-41CF-BFFB-5A74F6991B18}">
      <dgm:prSet/>
      <dgm:spPr/>
      <dgm:t>
        <a:bodyPr/>
        <a:lstStyle/>
        <a:p>
          <a:endParaRPr lang="es-CL" sz="2000"/>
        </a:p>
      </dgm:t>
    </dgm:pt>
    <dgm:pt modelId="{ACA68219-D167-4987-B20B-8FE151E6BA12}" type="pres">
      <dgm:prSet presAssocID="{9B92E5DC-4825-4A10-83E0-F3656BE2D87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3D143833-ED29-4318-B336-A21A22682235}" type="pres">
      <dgm:prSet presAssocID="{764E4255-70AF-4ABC-8E53-2344892C4437}" presName="centerShape" presStyleLbl="node0" presStyleIdx="0" presStyleCnt="1"/>
      <dgm:spPr/>
      <dgm:t>
        <a:bodyPr/>
        <a:lstStyle/>
        <a:p>
          <a:endParaRPr lang="es-CL"/>
        </a:p>
      </dgm:t>
    </dgm:pt>
    <dgm:pt modelId="{1096CCA1-4E30-43AE-AF49-173DED57E12A}" type="pres">
      <dgm:prSet presAssocID="{51B83BDB-2800-4F8B-821C-C135616A6B26}" presName="parTrans" presStyleLbl="sibTrans2D1" presStyleIdx="0" presStyleCnt="5"/>
      <dgm:spPr/>
      <dgm:t>
        <a:bodyPr/>
        <a:lstStyle/>
        <a:p>
          <a:endParaRPr lang="es-CL"/>
        </a:p>
      </dgm:t>
    </dgm:pt>
    <dgm:pt modelId="{CD3B85C0-C368-48B2-A4E6-AAAC54AD41E9}" type="pres">
      <dgm:prSet presAssocID="{51B83BDB-2800-4F8B-821C-C135616A6B26}" presName="connectorText" presStyleLbl="sibTrans2D1" presStyleIdx="0" presStyleCnt="5"/>
      <dgm:spPr/>
      <dgm:t>
        <a:bodyPr/>
        <a:lstStyle/>
        <a:p>
          <a:endParaRPr lang="es-CL"/>
        </a:p>
      </dgm:t>
    </dgm:pt>
    <dgm:pt modelId="{B9CF7EF3-CC7D-4C9A-A133-53B0FFEBCD9D}" type="pres">
      <dgm:prSet presAssocID="{94663132-0B8E-40C1-BE40-570C9DB904A1}" presName="node" presStyleLbl="node1" presStyleIdx="0" presStyleCnt="5" custScaleX="12856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8B4333E-484F-4287-8308-F44B1FF0175C}" type="pres">
      <dgm:prSet presAssocID="{E2D6892A-27C2-48C1-965D-BD647C1A0FAE}" presName="parTrans" presStyleLbl="sibTrans2D1" presStyleIdx="1" presStyleCnt="5"/>
      <dgm:spPr/>
      <dgm:t>
        <a:bodyPr/>
        <a:lstStyle/>
        <a:p>
          <a:endParaRPr lang="es-CL"/>
        </a:p>
      </dgm:t>
    </dgm:pt>
    <dgm:pt modelId="{44DCE63A-315D-4F6D-B543-9E5541902DA1}" type="pres">
      <dgm:prSet presAssocID="{E2D6892A-27C2-48C1-965D-BD647C1A0FAE}" presName="connectorText" presStyleLbl="sibTrans2D1" presStyleIdx="1" presStyleCnt="5"/>
      <dgm:spPr/>
      <dgm:t>
        <a:bodyPr/>
        <a:lstStyle/>
        <a:p>
          <a:endParaRPr lang="es-CL"/>
        </a:p>
      </dgm:t>
    </dgm:pt>
    <dgm:pt modelId="{54F3C536-DC23-454D-BBD8-AEC821BC9E02}" type="pres">
      <dgm:prSet presAssocID="{4D3C399A-430D-4223-96A6-B027C3F5D401}" presName="node" presStyleLbl="node1" presStyleIdx="1" presStyleCnt="5" custScaleX="143403" custRadScaleRad="104663" custRadScaleInc="362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4E0E8E6-25C8-4132-B033-AF0E614C438C}" type="pres">
      <dgm:prSet presAssocID="{810E7914-837E-4DA0-BF7A-4D73199C5D71}" presName="parTrans" presStyleLbl="sibTrans2D1" presStyleIdx="2" presStyleCnt="5"/>
      <dgm:spPr/>
      <dgm:t>
        <a:bodyPr/>
        <a:lstStyle/>
        <a:p>
          <a:endParaRPr lang="es-CL"/>
        </a:p>
      </dgm:t>
    </dgm:pt>
    <dgm:pt modelId="{0C712B32-4AA3-465A-AF11-D1C8E8D5956E}" type="pres">
      <dgm:prSet presAssocID="{810E7914-837E-4DA0-BF7A-4D73199C5D71}" presName="connectorText" presStyleLbl="sibTrans2D1" presStyleIdx="2" presStyleCnt="5"/>
      <dgm:spPr/>
      <dgm:t>
        <a:bodyPr/>
        <a:lstStyle/>
        <a:p>
          <a:endParaRPr lang="es-CL"/>
        </a:p>
      </dgm:t>
    </dgm:pt>
    <dgm:pt modelId="{6987C0A8-BCB4-45CE-8EDF-BDD07E6D9517}" type="pres">
      <dgm:prSet presAssocID="{CFB1D256-7A25-4AC8-8BB1-ABCF829076DD}" presName="node" presStyleLbl="node1" presStyleIdx="2" presStyleCnt="5" custScaleX="133761" custRadScaleRad="100535" custRadScaleInc="-1848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A1980DA-48E5-458B-9C7E-2E6BD864A788}" type="pres">
      <dgm:prSet presAssocID="{59FB128F-A195-4DF0-A76D-A680C7C9B583}" presName="parTrans" presStyleLbl="sibTrans2D1" presStyleIdx="3" presStyleCnt="5"/>
      <dgm:spPr/>
      <dgm:t>
        <a:bodyPr/>
        <a:lstStyle/>
        <a:p>
          <a:endParaRPr lang="es-CL"/>
        </a:p>
      </dgm:t>
    </dgm:pt>
    <dgm:pt modelId="{8CD3618C-609D-41AF-8279-610EC845A7A9}" type="pres">
      <dgm:prSet presAssocID="{59FB128F-A195-4DF0-A76D-A680C7C9B583}" presName="connectorText" presStyleLbl="sibTrans2D1" presStyleIdx="3" presStyleCnt="5"/>
      <dgm:spPr/>
      <dgm:t>
        <a:bodyPr/>
        <a:lstStyle/>
        <a:p>
          <a:endParaRPr lang="es-CL"/>
        </a:p>
      </dgm:t>
    </dgm:pt>
    <dgm:pt modelId="{36E28206-2DC6-49D8-B3C1-F2AEC5664899}" type="pres">
      <dgm:prSet presAssocID="{7CA5A781-C5AD-4DB1-84AA-6356294AFDF5}" presName="node" presStyleLbl="node1" presStyleIdx="3" presStyleCnt="5" custScaleX="134642" custRadScaleRad="96393" custRadScaleInc="1819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528C6B4-911B-49F3-A2D7-4C3C3ADFD191}" type="pres">
      <dgm:prSet presAssocID="{C5711782-5221-4DC2-B881-DD0D5A53A7EC}" presName="parTrans" presStyleLbl="sibTrans2D1" presStyleIdx="4" presStyleCnt="5"/>
      <dgm:spPr/>
      <dgm:t>
        <a:bodyPr/>
        <a:lstStyle/>
        <a:p>
          <a:endParaRPr lang="es-CL"/>
        </a:p>
      </dgm:t>
    </dgm:pt>
    <dgm:pt modelId="{B54F5570-6815-4EEE-BC17-88C57EDD17A5}" type="pres">
      <dgm:prSet presAssocID="{C5711782-5221-4DC2-B881-DD0D5A53A7EC}" presName="connectorText" presStyleLbl="sibTrans2D1" presStyleIdx="4" presStyleCnt="5"/>
      <dgm:spPr/>
      <dgm:t>
        <a:bodyPr/>
        <a:lstStyle/>
        <a:p>
          <a:endParaRPr lang="es-CL"/>
        </a:p>
      </dgm:t>
    </dgm:pt>
    <dgm:pt modelId="{AB92B16C-B6AD-4F1B-9BED-795641096BD8}" type="pres">
      <dgm:prSet presAssocID="{07D8394E-87B0-466C-9E4D-61CDDF4FB9FF}" presName="node" presStyleLbl="node1" presStyleIdx="4" presStyleCnt="5" custScaleX="12952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A4DF0EBE-6D61-4B47-B834-E2BE5A9A793C}" type="presOf" srcId="{07D8394E-87B0-466C-9E4D-61CDDF4FB9FF}" destId="{AB92B16C-B6AD-4F1B-9BED-795641096BD8}" srcOrd="0" destOrd="0" presId="urn:microsoft.com/office/officeart/2005/8/layout/radial5"/>
    <dgm:cxn modelId="{6278DC3A-C7DA-40D9-AF68-F1A581AAD734}" type="presOf" srcId="{C5711782-5221-4DC2-B881-DD0D5A53A7EC}" destId="{B528C6B4-911B-49F3-A2D7-4C3C3ADFD191}" srcOrd="0" destOrd="0" presId="urn:microsoft.com/office/officeart/2005/8/layout/radial5"/>
    <dgm:cxn modelId="{DD01998B-03E4-4D0A-ABB0-457DB7D2E1F1}" type="presOf" srcId="{59FB128F-A195-4DF0-A76D-A680C7C9B583}" destId="{AA1980DA-48E5-458B-9C7E-2E6BD864A788}" srcOrd="0" destOrd="0" presId="urn:microsoft.com/office/officeart/2005/8/layout/radial5"/>
    <dgm:cxn modelId="{E0A78A1D-731E-4E3D-B097-40422C139EA5}" srcId="{9B92E5DC-4825-4A10-83E0-F3656BE2D87D}" destId="{764E4255-70AF-4ABC-8E53-2344892C4437}" srcOrd="0" destOrd="0" parTransId="{0CE19F6C-3CBB-4CC4-82A3-BB11173726D4}" sibTransId="{3899889C-6CFD-4663-8BA7-C3B5F683F20B}"/>
    <dgm:cxn modelId="{9736D6B3-81D6-4C14-B758-901C86F97F63}" type="presOf" srcId="{C5711782-5221-4DC2-B881-DD0D5A53A7EC}" destId="{B54F5570-6815-4EEE-BC17-88C57EDD17A5}" srcOrd="1" destOrd="0" presId="urn:microsoft.com/office/officeart/2005/8/layout/radial5"/>
    <dgm:cxn modelId="{99C8A951-ECCD-4113-8984-4CCE8C1F972F}" type="presOf" srcId="{E2D6892A-27C2-48C1-965D-BD647C1A0FAE}" destId="{44DCE63A-315D-4F6D-B543-9E5541902DA1}" srcOrd="1" destOrd="0" presId="urn:microsoft.com/office/officeart/2005/8/layout/radial5"/>
    <dgm:cxn modelId="{1080EADE-F2FC-4E7C-928B-F9A75A1F25F4}" type="presOf" srcId="{59FB128F-A195-4DF0-A76D-A680C7C9B583}" destId="{8CD3618C-609D-41AF-8279-610EC845A7A9}" srcOrd="1" destOrd="0" presId="urn:microsoft.com/office/officeart/2005/8/layout/radial5"/>
    <dgm:cxn modelId="{F489A1E8-1976-4165-826D-6F81A6E6CFF3}" type="presOf" srcId="{7CA5A781-C5AD-4DB1-84AA-6356294AFDF5}" destId="{36E28206-2DC6-49D8-B3C1-F2AEC5664899}" srcOrd="0" destOrd="0" presId="urn:microsoft.com/office/officeart/2005/8/layout/radial5"/>
    <dgm:cxn modelId="{4E59C751-A9A1-4C45-8D4F-C569165AE0A9}" srcId="{764E4255-70AF-4ABC-8E53-2344892C4437}" destId="{CFB1D256-7A25-4AC8-8BB1-ABCF829076DD}" srcOrd="2" destOrd="0" parTransId="{810E7914-837E-4DA0-BF7A-4D73199C5D71}" sibTransId="{5552C4DB-F29E-4434-9E61-7A1457D714FF}"/>
    <dgm:cxn modelId="{FC70FECA-C1E4-45EE-A990-FCFC97E89E68}" srcId="{764E4255-70AF-4ABC-8E53-2344892C4437}" destId="{7CA5A781-C5AD-4DB1-84AA-6356294AFDF5}" srcOrd="3" destOrd="0" parTransId="{59FB128F-A195-4DF0-A76D-A680C7C9B583}" sibTransId="{67D6A8A7-19E4-4D42-A602-2FF546841E3A}"/>
    <dgm:cxn modelId="{0EB8FA99-BFB9-41CF-BFFB-5A74F6991B18}" srcId="{764E4255-70AF-4ABC-8E53-2344892C4437}" destId="{07D8394E-87B0-466C-9E4D-61CDDF4FB9FF}" srcOrd="4" destOrd="0" parTransId="{C5711782-5221-4DC2-B881-DD0D5A53A7EC}" sibTransId="{69C7343B-EA23-425C-BB05-93995037BB26}"/>
    <dgm:cxn modelId="{97491DB2-0EB8-4CC3-9FA9-2085A94CFDFF}" srcId="{764E4255-70AF-4ABC-8E53-2344892C4437}" destId="{94663132-0B8E-40C1-BE40-570C9DB904A1}" srcOrd="0" destOrd="0" parTransId="{51B83BDB-2800-4F8B-821C-C135616A6B26}" sibTransId="{D7B8C592-C5DB-40AB-A81C-D8A14175A630}"/>
    <dgm:cxn modelId="{24BDE3E0-F197-4BA3-8D6A-F8D525604E63}" type="presOf" srcId="{810E7914-837E-4DA0-BF7A-4D73199C5D71}" destId="{F4E0E8E6-25C8-4132-B033-AF0E614C438C}" srcOrd="0" destOrd="0" presId="urn:microsoft.com/office/officeart/2005/8/layout/radial5"/>
    <dgm:cxn modelId="{3FBCAE7F-D08B-4723-A41E-C99BC20C1BB2}" type="presOf" srcId="{51B83BDB-2800-4F8B-821C-C135616A6B26}" destId="{CD3B85C0-C368-48B2-A4E6-AAAC54AD41E9}" srcOrd="1" destOrd="0" presId="urn:microsoft.com/office/officeart/2005/8/layout/radial5"/>
    <dgm:cxn modelId="{9E9F23D3-C2C1-40F3-B468-7F4B8EF68D14}" type="presOf" srcId="{4D3C399A-430D-4223-96A6-B027C3F5D401}" destId="{54F3C536-DC23-454D-BBD8-AEC821BC9E02}" srcOrd="0" destOrd="0" presId="urn:microsoft.com/office/officeart/2005/8/layout/radial5"/>
    <dgm:cxn modelId="{4D51C7A1-DD33-4197-8D5F-E7C995EF2596}" type="presOf" srcId="{51B83BDB-2800-4F8B-821C-C135616A6B26}" destId="{1096CCA1-4E30-43AE-AF49-173DED57E12A}" srcOrd="0" destOrd="0" presId="urn:microsoft.com/office/officeart/2005/8/layout/radial5"/>
    <dgm:cxn modelId="{6283C1CB-360D-4781-B862-00C6AEE91144}" srcId="{764E4255-70AF-4ABC-8E53-2344892C4437}" destId="{4D3C399A-430D-4223-96A6-B027C3F5D401}" srcOrd="1" destOrd="0" parTransId="{E2D6892A-27C2-48C1-965D-BD647C1A0FAE}" sibTransId="{988F962D-982A-4DB3-9B59-2AA24D74F9CB}"/>
    <dgm:cxn modelId="{BBA042CA-17C3-4199-9816-09686BE55CB1}" type="presOf" srcId="{94663132-0B8E-40C1-BE40-570C9DB904A1}" destId="{B9CF7EF3-CC7D-4C9A-A133-53B0FFEBCD9D}" srcOrd="0" destOrd="0" presId="urn:microsoft.com/office/officeart/2005/8/layout/radial5"/>
    <dgm:cxn modelId="{14511C8D-6B6A-47B2-A826-1C813F5BFCE1}" type="presOf" srcId="{810E7914-837E-4DA0-BF7A-4D73199C5D71}" destId="{0C712B32-4AA3-465A-AF11-D1C8E8D5956E}" srcOrd="1" destOrd="0" presId="urn:microsoft.com/office/officeart/2005/8/layout/radial5"/>
    <dgm:cxn modelId="{174A4007-123E-4104-9EC9-328ECF038473}" type="presOf" srcId="{9B92E5DC-4825-4A10-83E0-F3656BE2D87D}" destId="{ACA68219-D167-4987-B20B-8FE151E6BA12}" srcOrd="0" destOrd="0" presId="urn:microsoft.com/office/officeart/2005/8/layout/radial5"/>
    <dgm:cxn modelId="{4F0AF252-E23E-4B39-9F2D-1BEA03B351E6}" type="presOf" srcId="{CFB1D256-7A25-4AC8-8BB1-ABCF829076DD}" destId="{6987C0A8-BCB4-45CE-8EDF-BDD07E6D9517}" srcOrd="0" destOrd="0" presId="urn:microsoft.com/office/officeart/2005/8/layout/radial5"/>
    <dgm:cxn modelId="{C7555F68-2920-4BD4-9289-22C3375FD212}" type="presOf" srcId="{764E4255-70AF-4ABC-8E53-2344892C4437}" destId="{3D143833-ED29-4318-B336-A21A22682235}" srcOrd="0" destOrd="0" presId="urn:microsoft.com/office/officeart/2005/8/layout/radial5"/>
    <dgm:cxn modelId="{A992689B-754D-4170-88EF-82A36DDA851E}" type="presOf" srcId="{E2D6892A-27C2-48C1-965D-BD647C1A0FAE}" destId="{B8B4333E-484F-4287-8308-F44B1FF0175C}" srcOrd="0" destOrd="0" presId="urn:microsoft.com/office/officeart/2005/8/layout/radial5"/>
    <dgm:cxn modelId="{824789DA-D58A-438B-8181-676DF2AB22F7}" type="presParOf" srcId="{ACA68219-D167-4987-B20B-8FE151E6BA12}" destId="{3D143833-ED29-4318-B336-A21A22682235}" srcOrd="0" destOrd="0" presId="urn:microsoft.com/office/officeart/2005/8/layout/radial5"/>
    <dgm:cxn modelId="{E154E7AD-F2AB-4AFC-9120-79CBBD1EA5B6}" type="presParOf" srcId="{ACA68219-D167-4987-B20B-8FE151E6BA12}" destId="{1096CCA1-4E30-43AE-AF49-173DED57E12A}" srcOrd="1" destOrd="0" presId="urn:microsoft.com/office/officeart/2005/8/layout/radial5"/>
    <dgm:cxn modelId="{63B70CC3-C9B7-4210-82C0-3D0010018F47}" type="presParOf" srcId="{1096CCA1-4E30-43AE-AF49-173DED57E12A}" destId="{CD3B85C0-C368-48B2-A4E6-AAAC54AD41E9}" srcOrd="0" destOrd="0" presId="urn:microsoft.com/office/officeart/2005/8/layout/radial5"/>
    <dgm:cxn modelId="{05D79A3E-69EB-427F-9A06-871C2DF4E4F2}" type="presParOf" srcId="{ACA68219-D167-4987-B20B-8FE151E6BA12}" destId="{B9CF7EF3-CC7D-4C9A-A133-53B0FFEBCD9D}" srcOrd="2" destOrd="0" presId="urn:microsoft.com/office/officeart/2005/8/layout/radial5"/>
    <dgm:cxn modelId="{7DCB0C96-BEC0-46D7-B1F2-217562319288}" type="presParOf" srcId="{ACA68219-D167-4987-B20B-8FE151E6BA12}" destId="{B8B4333E-484F-4287-8308-F44B1FF0175C}" srcOrd="3" destOrd="0" presId="urn:microsoft.com/office/officeart/2005/8/layout/radial5"/>
    <dgm:cxn modelId="{AFC24AF0-746E-4359-8DA0-A1C48F9C7AA4}" type="presParOf" srcId="{B8B4333E-484F-4287-8308-F44B1FF0175C}" destId="{44DCE63A-315D-4F6D-B543-9E5541902DA1}" srcOrd="0" destOrd="0" presId="urn:microsoft.com/office/officeart/2005/8/layout/radial5"/>
    <dgm:cxn modelId="{9C5C4ECC-8BC2-471E-BD09-DF535CEBAD07}" type="presParOf" srcId="{ACA68219-D167-4987-B20B-8FE151E6BA12}" destId="{54F3C536-DC23-454D-BBD8-AEC821BC9E02}" srcOrd="4" destOrd="0" presId="urn:microsoft.com/office/officeart/2005/8/layout/radial5"/>
    <dgm:cxn modelId="{94D0B4EE-908A-4053-B9DB-F8284A516E26}" type="presParOf" srcId="{ACA68219-D167-4987-B20B-8FE151E6BA12}" destId="{F4E0E8E6-25C8-4132-B033-AF0E614C438C}" srcOrd="5" destOrd="0" presId="urn:microsoft.com/office/officeart/2005/8/layout/radial5"/>
    <dgm:cxn modelId="{F4E701A1-68E7-4BB3-B27D-512A0888319F}" type="presParOf" srcId="{F4E0E8E6-25C8-4132-B033-AF0E614C438C}" destId="{0C712B32-4AA3-465A-AF11-D1C8E8D5956E}" srcOrd="0" destOrd="0" presId="urn:microsoft.com/office/officeart/2005/8/layout/radial5"/>
    <dgm:cxn modelId="{EA587F91-A226-4802-B36D-ECA8F74FF393}" type="presParOf" srcId="{ACA68219-D167-4987-B20B-8FE151E6BA12}" destId="{6987C0A8-BCB4-45CE-8EDF-BDD07E6D9517}" srcOrd="6" destOrd="0" presId="urn:microsoft.com/office/officeart/2005/8/layout/radial5"/>
    <dgm:cxn modelId="{BF31D9AF-20B5-48E8-A592-C15DF700786F}" type="presParOf" srcId="{ACA68219-D167-4987-B20B-8FE151E6BA12}" destId="{AA1980DA-48E5-458B-9C7E-2E6BD864A788}" srcOrd="7" destOrd="0" presId="urn:microsoft.com/office/officeart/2005/8/layout/radial5"/>
    <dgm:cxn modelId="{3B7D0DF7-35C0-4BFB-A18D-F6F8E55E8FDC}" type="presParOf" srcId="{AA1980DA-48E5-458B-9C7E-2E6BD864A788}" destId="{8CD3618C-609D-41AF-8279-610EC845A7A9}" srcOrd="0" destOrd="0" presId="urn:microsoft.com/office/officeart/2005/8/layout/radial5"/>
    <dgm:cxn modelId="{A6AFABCF-7B80-416C-ABD1-DE42E1F37A29}" type="presParOf" srcId="{ACA68219-D167-4987-B20B-8FE151E6BA12}" destId="{36E28206-2DC6-49D8-B3C1-F2AEC5664899}" srcOrd="8" destOrd="0" presId="urn:microsoft.com/office/officeart/2005/8/layout/radial5"/>
    <dgm:cxn modelId="{D6A86CAD-94EE-49F4-B136-53F44F710F2A}" type="presParOf" srcId="{ACA68219-D167-4987-B20B-8FE151E6BA12}" destId="{B528C6B4-911B-49F3-A2D7-4C3C3ADFD191}" srcOrd="9" destOrd="0" presId="urn:microsoft.com/office/officeart/2005/8/layout/radial5"/>
    <dgm:cxn modelId="{50527C4D-0646-4486-9217-C2145114FA01}" type="presParOf" srcId="{B528C6B4-911B-49F3-A2D7-4C3C3ADFD191}" destId="{B54F5570-6815-4EEE-BC17-88C57EDD17A5}" srcOrd="0" destOrd="0" presId="urn:microsoft.com/office/officeart/2005/8/layout/radial5"/>
    <dgm:cxn modelId="{55B8DEFC-32A0-44CB-AEFF-5B366067047D}" type="presParOf" srcId="{ACA68219-D167-4987-B20B-8FE151E6BA12}" destId="{AB92B16C-B6AD-4F1B-9BED-795641096BD8}" srcOrd="10" destOrd="0" presId="urn:microsoft.com/office/officeart/2005/8/layout/radial5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B92E5DC-4825-4A10-83E0-F3656BE2D87D}" type="doc">
      <dgm:prSet loTypeId="urn:microsoft.com/office/officeart/2005/8/layout/radial5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764E4255-70AF-4ABC-8E53-2344892C4437}">
      <dgm:prSet phldrT="[Texto]" custT="1"/>
      <dgm:spPr>
        <a:solidFill>
          <a:srgbClr val="669900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1000" dirty="0" smtClean="0"/>
            <a:t>Salud</a:t>
          </a:r>
          <a:endParaRPr lang="es-CL" sz="1000" dirty="0"/>
        </a:p>
      </dgm:t>
    </dgm:pt>
    <dgm:pt modelId="{0CE19F6C-3CBB-4CC4-82A3-BB11173726D4}" type="parTrans" cxnId="{E0A78A1D-731E-4E3D-B097-40422C139EA5}">
      <dgm:prSet/>
      <dgm:spPr/>
      <dgm:t>
        <a:bodyPr/>
        <a:lstStyle/>
        <a:p>
          <a:endParaRPr lang="es-CL" sz="900"/>
        </a:p>
      </dgm:t>
    </dgm:pt>
    <dgm:pt modelId="{3899889C-6CFD-4663-8BA7-C3B5F683F20B}" type="sibTrans" cxnId="{E0A78A1D-731E-4E3D-B097-40422C139EA5}">
      <dgm:prSet/>
      <dgm:spPr/>
      <dgm:t>
        <a:bodyPr/>
        <a:lstStyle/>
        <a:p>
          <a:endParaRPr lang="es-CL" sz="900"/>
        </a:p>
      </dgm:t>
    </dgm:pt>
    <dgm:pt modelId="{94663132-0B8E-40C1-BE40-570C9DB904A1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accent2">
            <a:lumMod val="20000"/>
            <a:lumOff val="80000"/>
          </a:schemeClr>
        </a:solidFill>
        <a:ln/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Promoción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51B83BDB-2800-4F8B-821C-C135616A6B26}" type="parTrans" cxnId="{97491DB2-0EB8-4CC3-9FA9-2085A94CFDFF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D7B8C592-C5DB-40AB-A81C-D8A14175A630}" type="sibTrans" cxnId="{97491DB2-0EB8-4CC3-9FA9-2085A94CFDFF}">
      <dgm:prSet/>
      <dgm:spPr/>
      <dgm:t>
        <a:bodyPr/>
        <a:lstStyle/>
        <a:p>
          <a:endParaRPr lang="es-CL" sz="900"/>
        </a:p>
      </dgm:t>
    </dgm:pt>
    <dgm:pt modelId="{4D3C399A-430D-4223-96A6-B027C3F5D401}">
      <dgm:prSet phldrT="[Texto]"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Prevención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E2D6892A-27C2-48C1-965D-BD647C1A0FAE}" type="parTrans" cxnId="{6283C1CB-360D-4781-B862-00C6AEE91144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988F962D-982A-4DB3-9B59-2AA24D74F9CB}" type="sibTrans" cxnId="{6283C1CB-360D-4781-B862-00C6AEE91144}">
      <dgm:prSet/>
      <dgm:spPr/>
      <dgm:t>
        <a:bodyPr/>
        <a:lstStyle/>
        <a:p>
          <a:endParaRPr lang="es-CL" sz="900"/>
        </a:p>
      </dgm:t>
    </dgm:pt>
    <dgm:pt modelId="{CFB1D256-7A25-4AC8-8BB1-ABCF829076DD}">
      <dgm:prSet phldrT="[Texto]"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Atención Médica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810E7914-837E-4DA0-BF7A-4D73199C5D71}" type="parTrans" cxnId="{4E59C751-A9A1-4C45-8D4F-C569165AE0A9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5552C4DB-F29E-4434-9E61-7A1457D714FF}" type="sibTrans" cxnId="{4E59C751-A9A1-4C45-8D4F-C569165AE0A9}">
      <dgm:prSet/>
      <dgm:spPr/>
      <dgm:t>
        <a:bodyPr/>
        <a:lstStyle/>
        <a:p>
          <a:endParaRPr lang="es-CL" sz="900"/>
        </a:p>
      </dgm:t>
    </dgm:pt>
    <dgm:pt modelId="{7CA5A781-C5AD-4DB1-84AA-6356294AFDF5}">
      <dgm:prSet phldrT="[Texto]"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Rehabilitación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59FB128F-A195-4DF0-A76D-A680C7C9B583}" type="parTrans" cxnId="{FC70FECA-C1E4-45EE-A990-FCFC97E89E68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67D6A8A7-19E4-4D42-A602-2FF546841E3A}" type="sibTrans" cxnId="{FC70FECA-C1E4-45EE-A990-FCFC97E89E68}">
      <dgm:prSet/>
      <dgm:spPr/>
      <dgm:t>
        <a:bodyPr/>
        <a:lstStyle/>
        <a:p>
          <a:endParaRPr lang="es-CL" sz="900"/>
        </a:p>
      </dgm:t>
    </dgm:pt>
    <dgm:pt modelId="{07D8394E-87B0-466C-9E4D-61CDDF4FB9FF}">
      <dgm:prSet phldrT="[Texto]"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Dispositivos de Asistencia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C5711782-5221-4DC2-B881-DD0D5A53A7EC}" type="parTrans" cxnId="{0EB8FA99-BFB9-41CF-BFFB-5A74F6991B18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69C7343B-EA23-425C-BB05-93995037BB26}" type="sibTrans" cxnId="{0EB8FA99-BFB9-41CF-BFFB-5A74F6991B18}">
      <dgm:prSet/>
      <dgm:spPr/>
      <dgm:t>
        <a:bodyPr/>
        <a:lstStyle/>
        <a:p>
          <a:endParaRPr lang="es-CL" sz="900"/>
        </a:p>
      </dgm:t>
    </dgm:pt>
    <dgm:pt modelId="{ACA68219-D167-4987-B20B-8FE151E6BA12}" type="pres">
      <dgm:prSet presAssocID="{9B92E5DC-4825-4A10-83E0-F3656BE2D87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3D143833-ED29-4318-B336-A21A22682235}" type="pres">
      <dgm:prSet presAssocID="{764E4255-70AF-4ABC-8E53-2344892C4437}" presName="centerShape" presStyleLbl="node0" presStyleIdx="0" presStyleCnt="1"/>
      <dgm:spPr/>
      <dgm:t>
        <a:bodyPr/>
        <a:lstStyle/>
        <a:p>
          <a:endParaRPr lang="es-CL"/>
        </a:p>
      </dgm:t>
    </dgm:pt>
    <dgm:pt modelId="{1096CCA1-4E30-43AE-AF49-173DED57E12A}" type="pres">
      <dgm:prSet presAssocID="{51B83BDB-2800-4F8B-821C-C135616A6B26}" presName="parTrans" presStyleLbl="sibTrans2D1" presStyleIdx="0" presStyleCnt="5"/>
      <dgm:spPr/>
      <dgm:t>
        <a:bodyPr/>
        <a:lstStyle/>
        <a:p>
          <a:endParaRPr lang="es-CL"/>
        </a:p>
      </dgm:t>
    </dgm:pt>
    <dgm:pt modelId="{CD3B85C0-C368-48B2-A4E6-AAAC54AD41E9}" type="pres">
      <dgm:prSet presAssocID="{51B83BDB-2800-4F8B-821C-C135616A6B26}" presName="connectorText" presStyleLbl="sibTrans2D1" presStyleIdx="0" presStyleCnt="5"/>
      <dgm:spPr/>
      <dgm:t>
        <a:bodyPr/>
        <a:lstStyle/>
        <a:p>
          <a:endParaRPr lang="es-CL"/>
        </a:p>
      </dgm:t>
    </dgm:pt>
    <dgm:pt modelId="{B9CF7EF3-CC7D-4C9A-A133-53B0FFEBCD9D}" type="pres">
      <dgm:prSet presAssocID="{94663132-0B8E-40C1-BE40-570C9DB904A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8B4333E-484F-4287-8308-F44B1FF0175C}" type="pres">
      <dgm:prSet presAssocID="{E2D6892A-27C2-48C1-965D-BD647C1A0FAE}" presName="parTrans" presStyleLbl="sibTrans2D1" presStyleIdx="1" presStyleCnt="5"/>
      <dgm:spPr/>
      <dgm:t>
        <a:bodyPr/>
        <a:lstStyle/>
        <a:p>
          <a:endParaRPr lang="es-CL"/>
        </a:p>
      </dgm:t>
    </dgm:pt>
    <dgm:pt modelId="{44DCE63A-315D-4F6D-B543-9E5541902DA1}" type="pres">
      <dgm:prSet presAssocID="{E2D6892A-27C2-48C1-965D-BD647C1A0FAE}" presName="connectorText" presStyleLbl="sibTrans2D1" presStyleIdx="1" presStyleCnt="5"/>
      <dgm:spPr/>
      <dgm:t>
        <a:bodyPr/>
        <a:lstStyle/>
        <a:p>
          <a:endParaRPr lang="es-CL"/>
        </a:p>
      </dgm:t>
    </dgm:pt>
    <dgm:pt modelId="{54F3C536-DC23-454D-BBD8-AEC821BC9E02}" type="pres">
      <dgm:prSet presAssocID="{4D3C399A-430D-4223-96A6-B027C3F5D40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4E0E8E6-25C8-4132-B033-AF0E614C438C}" type="pres">
      <dgm:prSet presAssocID="{810E7914-837E-4DA0-BF7A-4D73199C5D71}" presName="parTrans" presStyleLbl="sibTrans2D1" presStyleIdx="2" presStyleCnt="5"/>
      <dgm:spPr/>
      <dgm:t>
        <a:bodyPr/>
        <a:lstStyle/>
        <a:p>
          <a:endParaRPr lang="es-CL"/>
        </a:p>
      </dgm:t>
    </dgm:pt>
    <dgm:pt modelId="{0C712B32-4AA3-465A-AF11-D1C8E8D5956E}" type="pres">
      <dgm:prSet presAssocID="{810E7914-837E-4DA0-BF7A-4D73199C5D71}" presName="connectorText" presStyleLbl="sibTrans2D1" presStyleIdx="2" presStyleCnt="5"/>
      <dgm:spPr/>
      <dgm:t>
        <a:bodyPr/>
        <a:lstStyle/>
        <a:p>
          <a:endParaRPr lang="es-CL"/>
        </a:p>
      </dgm:t>
    </dgm:pt>
    <dgm:pt modelId="{6987C0A8-BCB4-45CE-8EDF-BDD07E6D9517}" type="pres">
      <dgm:prSet presAssocID="{CFB1D256-7A25-4AC8-8BB1-ABCF829076D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A1980DA-48E5-458B-9C7E-2E6BD864A788}" type="pres">
      <dgm:prSet presAssocID="{59FB128F-A195-4DF0-A76D-A680C7C9B583}" presName="parTrans" presStyleLbl="sibTrans2D1" presStyleIdx="3" presStyleCnt="5"/>
      <dgm:spPr/>
      <dgm:t>
        <a:bodyPr/>
        <a:lstStyle/>
        <a:p>
          <a:endParaRPr lang="es-CL"/>
        </a:p>
      </dgm:t>
    </dgm:pt>
    <dgm:pt modelId="{8CD3618C-609D-41AF-8279-610EC845A7A9}" type="pres">
      <dgm:prSet presAssocID="{59FB128F-A195-4DF0-A76D-A680C7C9B583}" presName="connectorText" presStyleLbl="sibTrans2D1" presStyleIdx="3" presStyleCnt="5"/>
      <dgm:spPr/>
      <dgm:t>
        <a:bodyPr/>
        <a:lstStyle/>
        <a:p>
          <a:endParaRPr lang="es-CL"/>
        </a:p>
      </dgm:t>
    </dgm:pt>
    <dgm:pt modelId="{36E28206-2DC6-49D8-B3C1-F2AEC5664899}" type="pres">
      <dgm:prSet presAssocID="{7CA5A781-C5AD-4DB1-84AA-6356294AFDF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528C6B4-911B-49F3-A2D7-4C3C3ADFD191}" type="pres">
      <dgm:prSet presAssocID="{C5711782-5221-4DC2-B881-DD0D5A53A7EC}" presName="parTrans" presStyleLbl="sibTrans2D1" presStyleIdx="4" presStyleCnt="5"/>
      <dgm:spPr/>
      <dgm:t>
        <a:bodyPr/>
        <a:lstStyle/>
        <a:p>
          <a:endParaRPr lang="es-CL"/>
        </a:p>
      </dgm:t>
    </dgm:pt>
    <dgm:pt modelId="{B54F5570-6815-4EEE-BC17-88C57EDD17A5}" type="pres">
      <dgm:prSet presAssocID="{C5711782-5221-4DC2-B881-DD0D5A53A7EC}" presName="connectorText" presStyleLbl="sibTrans2D1" presStyleIdx="4" presStyleCnt="5"/>
      <dgm:spPr/>
      <dgm:t>
        <a:bodyPr/>
        <a:lstStyle/>
        <a:p>
          <a:endParaRPr lang="es-CL"/>
        </a:p>
      </dgm:t>
    </dgm:pt>
    <dgm:pt modelId="{AB92B16C-B6AD-4F1B-9BED-795641096BD8}" type="pres">
      <dgm:prSet presAssocID="{07D8394E-87B0-466C-9E4D-61CDDF4FB9F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C9BA5B65-9B83-4F14-A3FB-BDFA166ABD55}" type="presOf" srcId="{07D8394E-87B0-466C-9E4D-61CDDF4FB9FF}" destId="{AB92B16C-B6AD-4F1B-9BED-795641096BD8}" srcOrd="0" destOrd="0" presId="urn:microsoft.com/office/officeart/2005/8/layout/radial5"/>
    <dgm:cxn modelId="{CF4C59F2-6162-4C38-96E8-9CC10A04ADD0}" type="presOf" srcId="{E2D6892A-27C2-48C1-965D-BD647C1A0FAE}" destId="{44DCE63A-315D-4F6D-B543-9E5541902DA1}" srcOrd="1" destOrd="0" presId="urn:microsoft.com/office/officeart/2005/8/layout/radial5"/>
    <dgm:cxn modelId="{848525D5-E359-485E-8B54-CF29FD2FB9CA}" type="presOf" srcId="{51B83BDB-2800-4F8B-821C-C135616A6B26}" destId="{1096CCA1-4E30-43AE-AF49-173DED57E12A}" srcOrd="0" destOrd="0" presId="urn:microsoft.com/office/officeart/2005/8/layout/radial5"/>
    <dgm:cxn modelId="{D35FDEFB-598D-4C33-A3D9-1F6E8D0B0D6C}" type="presOf" srcId="{7CA5A781-C5AD-4DB1-84AA-6356294AFDF5}" destId="{36E28206-2DC6-49D8-B3C1-F2AEC5664899}" srcOrd="0" destOrd="0" presId="urn:microsoft.com/office/officeart/2005/8/layout/radial5"/>
    <dgm:cxn modelId="{E0A78A1D-731E-4E3D-B097-40422C139EA5}" srcId="{9B92E5DC-4825-4A10-83E0-F3656BE2D87D}" destId="{764E4255-70AF-4ABC-8E53-2344892C4437}" srcOrd="0" destOrd="0" parTransId="{0CE19F6C-3CBB-4CC4-82A3-BB11173726D4}" sibTransId="{3899889C-6CFD-4663-8BA7-C3B5F683F20B}"/>
    <dgm:cxn modelId="{16A950E0-9CDB-4B45-96A7-F18916632E7F}" type="presOf" srcId="{59FB128F-A195-4DF0-A76D-A680C7C9B583}" destId="{8CD3618C-609D-41AF-8279-610EC845A7A9}" srcOrd="1" destOrd="0" presId="urn:microsoft.com/office/officeart/2005/8/layout/radial5"/>
    <dgm:cxn modelId="{3694CB7C-0DA9-4511-B336-B7C663E13B1E}" type="presOf" srcId="{E2D6892A-27C2-48C1-965D-BD647C1A0FAE}" destId="{B8B4333E-484F-4287-8308-F44B1FF0175C}" srcOrd="0" destOrd="0" presId="urn:microsoft.com/office/officeart/2005/8/layout/radial5"/>
    <dgm:cxn modelId="{627530CE-AF43-4560-B045-3F7037EC87A6}" type="presOf" srcId="{94663132-0B8E-40C1-BE40-570C9DB904A1}" destId="{B9CF7EF3-CC7D-4C9A-A133-53B0FFEBCD9D}" srcOrd="0" destOrd="0" presId="urn:microsoft.com/office/officeart/2005/8/layout/radial5"/>
    <dgm:cxn modelId="{152F5BDA-F340-402A-80A4-CFE02B1C5629}" type="presOf" srcId="{810E7914-837E-4DA0-BF7A-4D73199C5D71}" destId="{0C712B32-4AA3-465A-AF11-D1C8E8D5956E}" srcOrd="1" destOrd="0" presId="urn:microsoft.com/office/officeart/2005/8/layout/radial5"/>
    <dgm:cxn modelId="{DC7F18C6-437C-48AD-939B-420D45440F83}" type="presOf" srcId="{810E7914-837E-4DA0-BF7A-4D73199C5D71}" destId="{F4E0E8E6-25C8-4132-B033-AF0E614C438C}" srcOrd="0" destOrd="0" presId="urn:microsoft.com/office/officeart/2005/8/layout/radial5"/>
    <dgm:cxn modelId="{4AE5AD7D-1D19-4CE8-9C46-284B214FADFC}" type="presOf" srcId="{4D3C399A-430D-4223-96A6-B027C3F5D401}" destId="{54F3C536-DC23-454D-BBD8-AEC821BC9E02}" srcOrd="0" destOrd="0" presId="urn:microsoft.com/office/officeart/2005/8/layout/radial5"/>
    <dgm:cxn modelId="{4E59C751-A9A1-4C45-8D4F-C569165AE0A9}" srcId="{764E4255-70AF-4ABC-8E53-2344892C4437}" destId="{CFB1D256-7A25-4AC8-8BB1-ABCF829076DD}" srcOrd="2" destOrd="0" parTransId="{810E7914-837E-4DA0-BF7A-4D73199C5D71}" sibTransId="{5552C4DB-F29E-4434-9E61-7A1457D714FF}"/>
    <dgm:cxn modelId="{FC70FECA-C1E4-45EE-A990-FCFC97E89E68}" srcId="{764E4255-70AF-4ABC-8E53-2344892C4437}" destId="{7CA5A781-C5AD-4DB1-84AA-6356294AFDF5}" srcOrd="3" destOrd="0" parTransId="{59FB128F-A195-4DF0-A76D-A680C7C9B583}" sibTransId="{67D6A8A7-19E4-4D42-A602-2FF546841E3A}"/>
    <dgm:cxn modelId="{0EB8FA99-BFB9-41CF-BFFB-5A74F6991B18}" srcId="{764E4255-70AF-4ABC-8E53-2344892C4437}" destId="{07D8394E-87B0-466C-9E4D-61CDDF4FB9FF}" srcOrd="4" destOrd="0" parTransId="{C5711782-5221-4DC2-B881-DD0D5A53A7EC}" sibTransId="{69C7343B-EA23-425C-BB05-93995037BB26}"/>
    <dgm:cxn modelId="{97491DB2-0EB8-4CC3-9FA9-2085A94CFDFF}" srcId="{764E4255-70AF-4ABC-8E53-2344892C4437}" destId="{94663132-0B8E-40C1-BE40-570C9DB904A1}" srcOrd="0" destOrd="0" parTransId="{51B83BDB-2800-4F8B-821C-C135616A6B26}" sibTransId="{D7B8C592-C5DB-40AB-A81C-D8A14175A630}"/>
    <dgm:cxn modelId="{14179458-6FEE-44A8-9596-4478142A888F}" type="presOf" srcId="{9B92E5DC-4825-4A10-83E0-F3656BE2D87D}" destId="{ACA68219-D167-4987-B20B-8FE151E6BA12}" srcOrd="0" destOrd="0" presId="urn:microsoft.com/office/officeart/2005/8/layout/radial5"/>
    <dgm:cxn modelId="{8193852F-4170-4B51-9B95-380918D37CA5}" type="presOf" srcId="{C5711782-5221-4DC2-B881-DD0D5A53A7EC}" destId="{B54F5570-6815-4EEE-BC17-88C57EDD17A5}" srcOrd="1" destOrd="0" presId="urn:microsoft.com/office/officeart/2005/8/layout/radial5"/>
    <dgm:cxn modelId="{D41E5FCC-A9AC-41EF-BBC4-33F175FAFC23}" type="presOf" srcId="{51B83BDB-2800-4F8B-821C-C135616A6B26}" destId="{CD3B85C0-C368-48B2-A4E6-AAAC54AD41E9}" srcOrd="1" destOrd="0" presId="urn:microsoft.com/office/officeart/2005/8/layout/radial5"/>
    <dgm:cxn modelId="{448D1AEA-E39E-4ACE-945E-0DA03BE3885B}" type="presOf" srcId="{764E4255-70AF-4ABC-8E53-2344892C4437}" destId="{3D143833-ED29-4318-B336-A21A22682235}" srcOrd="0" destOrd="0" presId="urn:microsoft.com/office/officeart/2005/8/layout/radial5"/>
    <dgm:cxn modelId="{6283C1CB-360D-4781-B862-00C6AEE91144}" srcId="{764E4255-70AF-4ABC-8E53-2344892C4437}" destId="{4D3C399A-430D-4223-96A6-B027C3F5D401}" srcOrd="1" destOrd="0" parTransId="{E2D6892A-27C2-48C1-965D-BD647C1A0FAE}" sibTransId="{988F962D-982A-4DB3-9B59-2AA24D74F9CB}"/>
    <dgm:cxn modelId="{27758B9F-7962-4758-9A9C-DCA669D3C1E9}" type="presOf" srcId="{C5711782-5221-4DC2-B881-DD0D5A53A7EC}" destId="{B528C6B4-911B-49F3-A2D7-4C3C3ADFD191}" srcOrd="0" destOrd="0" presId="urn:microsoft.com/office/officeart/2005/8/layout/radial5"/>
    <dgm:cxn modelId="{33C8062E-3666-46FC-A24A-EB7F23FF7885}" type="presOf" srcId="{59FB128F-A195-4DF0-A76D-A680C7C9B583}" destId="{AA1980DA-48E5-458B-9C7E-2E6BD864A788}" srcOrd="0" destOrd="0" presId="urn:microsoft.com/office/officeart/2005/8/layout/radial5"/>
    <dgm:cxn modelId="{B0DC0C78-AB85-4728-9B89-053FBF2342A8}" type="presOf" srcId="{CFB1D256-7A25-4AC8-8BB1-ABCF829076DD}" destId="{6987C0A8-BCB4-45CE-8EDF-BDD07E6D9517}" srcOrd="0" destOrd="0" presId="urn:microsoft.com/office/officeart/2005/8/layout/radial5"/>
    <dgm:cxn modelId="{EB3E2C4D-FCFC-4EF5-BD64-47F8A06C27F6}" type="presParOf" srcId="{ACA68219-D167-4987-B20B-8FE151E6BA12}" destId="{3D143833-ED29-4318-B336-A21A22682235}" srcOrd="0" destOrd="0" presId="urn:microsoft.com/office/officeart/2005/8/layout/radial5"/>
    <dgm:cxn modelId="{13508B38-493F-42B4-A53B-B98B98AA6DE0}" type="presParOf" srcId="{ACA68219-D167-4987-B20B-8FE151E6BA12}" destId="{1096CCA1-4E30-43AE-AF49-173DED57E12A}" srcOrd="1" destOrd="0" presId="urn:microsoft.com/office/officeart/2005/8/layout/radial5"/>
    <dgm:cxn modelId="{F7F73123-ADE3-45E4-A0B5-A35A5878D2E3}" type="presParOf" srcId="{1096CCA1-4E30-43AE-AF49-173DED57E12A}" destId="{CD3B85C0-C368-48B2-A4E6-AAAC54AD41E9}" srcOrd="0" destOrd="0" presId="urn:microsoft.com/office/officeart/2005/8/layout/radial5"/>
    <dgm:cxn modelId="{80C100BF-BA73-4AD5-8915-44AA7C40E607}" type="presParOf" srcId="{ACA68219-D167-4987-B20B-8FE151E6BA12}" destId="{B9CF7EF3-CC7D-4C9A-A133-53B0FFEBCD9D}" srcOrd="2" destOrd="0" presId="urn:microsoft.com/office/officeart/2005/8/layout/radial5"/>
    <dgm:cxn modelId="{B30BCCA2-B05F-422A-9E0A-7561D9C831E1}" type="presParOf" srcId="{ACA68219-D167-4987-B20B-8FE151E6BA12}" destId="{B8B4333E-484F-4287-8308-F44B1FF0175C}" srcOrd="3" destOrd="0" presId="urn:microsoft.com/office/officeart/2005/8/layout/radial5"/>
    <dgm:cxn modelId="{1E300CD0-5C7F-479F-B7DB-255614608579}" type="presParOf" srcId="{B8B4333E-484F-4287-8308-F44B1FF0175C}" destId="{44DCE63A-315D-4F6D-B543-9E5541902DA1}" srcOrd="0" destOrd="0" presId="urn:microsoft.com/office/officeart/2005/8/layout/radial5"/>
    <dgm:cxn modelId="{FF42969A-9A6B-4482-A842-9C8035CB8504}" type="presParOf" srcId="{ACA68219-D167-4987-B20B-8FE151E6BA12}" destId="{54F3C536-DC23-454D-BBD8-AEC821BC9E02}" srcOrd="4" destOrd="0" presId="urn:microsoft.com/office/officeart/2005/8/layout/radial5"/>
    <dgm:cxn modelId="{D478B843-03F4-4265-81EF-E06164965E3E}" type="presParOf" srcId="{ACA68219-D167-4987-B20B-8FE151E6BA12}" destId="{F4E0E8E6-25C8-4132-B033-AF0E614C438C}" srcOrd="5" destOrd="0" presId="urn:microsoft.com/office/officeart/2005/8/layout/radial5"/>
    <dgm:cxn modelId="{108E1C58-92C2-4A43-910A-FF07C7133C97}" type="presParOf" srcId="{F4E0E8E6-25C8-4132-B033-AF0E614C438C}" destId="{0C712B32-4AA3-465A-AF11-D1C8E8D5956E}" srcOrd="0" destOrd="0" presId="urn:microsoft.com/office/officeart/2005/8/layout/radial5"/>
    <dgm:cxn modelId="{B7AB58A3-278D-40F0-8AB8-62DB02284E60}" type="presParOf" srcId="{ACA68219-D167-4987-B20B-8FE151E6BA12}" destId="{6987C0A8-BCB4-45CE-8EDF-BDD07E6D9517}" srcOrd="6" destOrd="0" presId="urn:microsoft.com/office/officeart/2005/8/layout/radial5"/>
    <dgm:cxn modelId="{7ED62C9B-8A67-4FC7-9F4C-47D8503AB13C}" type="presParOf" srcId="{ACA68219-D167-4987-B20B-8FE151E6BA12}" destId="{AA1980DA-48E5-458B-9C7E-2E6BD864A788}" srcOrd="7" destOrd="0" presId="urn:microsoft.com/office/officeart/2005/8/layout/radial5"/>
    <dgm:cxn modelId="{30D4513B-EF55-4D04-9FEC-79BA569D36E2}" type="presParOf" srcId="{AA1980DA-48E5-458B-9C7E-2E6BD864A788}" destId="{8CD3618C-609D-41AF-8279-610EC845A7A9}" srcOrd="0" destOrd="0" presId="urn:microsoft.com/office/officeart/2005/8/layout/radial5"/>
    <dgm:cxn modelId="{DCEAC98C-A61E-4016-A715-F89BDAE2275B}" type="presParOf" srcId="{ACA68219-D167-4987-B20B-8FE151E6BA12}" destId="{36E28206-2DC6-49D8-B3C1-F2AEC5664899}" srcOrd="8" destOrd="0" presId="urn:microsoft.com/office/officeart/2005/8/layout/radial5"/>
    <dgm:cxn modelId="{3449DC83-D39C-412D-82A1-051FCF716068}" type="presParOf" srcId="{ACA68219-D167-4987-B20B-8FE151E6BA12}" destId="{B528C6B4-911B-49F3-A2D7-4C3C3ADFD191}" srcOrd="9" destOrd="0" presId="urn:microsoft.com/office/officeart/2005/8/layout/radial5"/>
    <dgm:cxn modelId="{C62EA3F5-C870-419A-A4A3-1815B4194CB7}" type="presParOf" srcId="{B528C6B4-911B-49F3-A2D7-4C3C3ADFD191}" destId="{B54F5570-6815-4EEE-BC17-88C57EDD17A5}" srcOrd="0" destOrd="0" presId="urn:microsoft.com/office/officeart/2005/8/layout/radial5"/>
    <dgm:cxn modelId="{91815E0D-C746-4041-BC79-0E8A0F87DC98}" type="presParOf" srcId="{ACA68219-D167-4987-B20B-8FE151E6BA12}" destId="{AB92B16C-B6AD-4F1B-9BED-795641096BD8}" srcOrd="10" destOrd="0" presId="urn:microsoft.com/office/officeart/2005/8/layout/radial5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B92E5DC-4825-4A10-83E0-F3656BE2D87D}" type="doc">
      <dgm:prSet loTypeId="urn:microsoft.com/office/officeart/2005/8/layout/radial5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764E4255-70AF-4ABC-8E53-2344892C4437}">
      <dgm:prSet phldrT="[Texto]" custT="1"/>
      <dgm:spPr>
        <a:solidFill>
          <a:srgbClr val="669900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1000" dirty="0" smtClean="0"/>
            <a:t>Salud</a:t>
          </a:r>
          <a:endParaRPr lang="es-CL" sz="1000" dirty="0"/>
        </a:p>
      </dgm:t>
    </dgm:pt>
    <dgm:pt modelId="{0CE19F6C-3CBB-4CC4-82A3-BB11173726D4}" type="parTrans" cxnId="{E0A78A1D-731E-4E3D-B097-40422C139EA5}">
      <dgm:prSet/>
      <dgm:spPr/>
      <dgm:t>
        <a:bodyPr/>
        <a:lstStyle/>
        <a:p>
          <a:endParaRPr lang="es-CL" sz="900"/>
        </a:p>
      </dgm:t>
    </dgm:pt>
    <dgm:pt modelId="{3899889C-6CFD-4663-8BA7-C3B5F683F20B}" type="sibTrans" cxnId="{E0A78A1D-731E-4E3D-B097-40422C139EA5}">
      <dgm:prSet/>
      <dgm:spPr/>
      <dgm:t>
        <a:bodyPr/>
        <a:lstStyle/>
        <a:p>
          <a:endParaRPr lang="es-CL" sz="900"/>
        </a:p>
      </dgm:t>
    </dgm:pt>
    <dgm:pt modelId="{94663132-0B8E-40C1-BE40-570C9DB904A1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Promoción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51B83BDB-2800-4F8B-821C-C135616A6B26}" type="parTrans" cxnId="{97491DB2-0EB8-4CC3-9FA9-2085A94CFDFF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D7B8C592-C5DB-40AB-A81C-D8A14175A630}" type="sibTrans" cxnId="{97491DB2-0EB8-4CC3-9FA9-2085A94CFDFF}">
      <dgm:prSet/>
      <dgm:spPr/>
      <dgm:t>
        <a:bodyPr/>
        <a:lstStyle/>
        <a:p>
          <a:endParaRPr lang="es-CL" sz="900"/>
        </a:p>
      </dgm:t>
    </dgm:pt>
    <dgm:pt modelId="{4D3C399A-430D-4223-96A6-B027C3F5D401}">
      <dgm:prSet phldrT="[Texto]" custT="1"/>
      <dgm:spPr>
        <a:solidFill>
          <a:schemeClr val="accent2">
            <a:lumMod val="20000"/>
            <a:lumOff val="80000"/>
          </a:schemeClr>
        </a:solidFill>
        <a:ln>
          <a:noFill/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Prevención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E2D6892A-27C2-48C1-965D-BD647C1A0FAE}" type="parTrans" cxnId="{6283C1CB-360D-4781-B862-00C6AEE91144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988F962D-982A-4DB3-9B59-2AA24D74F9CB}" type="sibTrans" cxnId="{6283C1CB-360D-4781-B862-00C6AEE91144}">
      <dgm:prSet/>
      <dgm:spPr/>
      <dgm:t>
        <a:bodyPr/>
        <a:lstStyle/>
        <a:p>
          <a:endParaRPr lang="es-CL" sz="900"/>
        </a:p>
      </dgm:t>
    </dgm:pt>
    <dgm:pt modelId="{CFB1D256-7A25-4AC8-8BB1-ABCF829076DD}">
      <dgm:prSet phldrT="[Texto]"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Atención Médica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810E7914-837E-4DA0-BF7A-4D73199C5D71}" type="parTrans" cxnId="{4E59C751-A9A1-4C45-8D4F-C569165AE0A9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5552C4DB-F29E-4434-9E61-7A1457D714FF}" type="sibTrans" cxnId="{4E59C751-A9A1-4C45-8D4F-C569165AE0A9}">
      <dgm:prSet/>
      <dgm:spPr/>
      <dgm:t>
        <a:bodyPr/>
        <a:lstStyle/>
        <a:p>
          <a:endParaRPr lang="es-CL" sz="900"/>
        </a:p>
      </dgm:t>
    </dgm:pt>
    <dgm:pt modelId="{7CA5A781-C5AD-4DB1-84AA-6356294AFDF5}">
      <dgm:prSet phldrT="[Texto]"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Rehabilitación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59FB128F-A195-4DF0-A76D-A680C7C9B583}" type="parTrans" cxnId="{FC70FECA-C1E4-45EE-A990-FCFC97E89E68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67D6A8A7-19E4-4D42-A602-2FF546841E3A}" type="sibTrans" cxnId="{FC70FECA-C1E4-45EE-A990-FCFC97E89E68}">
      <dgm:prSet/>
      <dgm:spPr/>
      <dgm:t>
        <a:bodyPr/>
        <a:lstStyle/>
        <a:p>
          <a:endParaRPr lang="es-CL" sz="900"/>
        </a:p>
      </dgm:t>
    </dgm:pt>
    <dgm:pt modelId="{07D8394E-87B0-466C-9E4D-61CDDF4FB9FF}">
      <dgm:prSet phldrT="[Texto]"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Dispositivos de Asistencia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C5711782-5221-4DC2-B881-DD0D5A53A7EC}" type="parTrans" cxnId="{0EB8FA99-BFB9-41CF-BFFB-5A74F6991B18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69C7343B-EA23-425C-BB05-93995037BB26}" type="sibTrans" cxnId="{0EB8FA99-BFB9-41CF-BFFB-5A74F6991B18}">
      <dgm:prSet/>
      <dgm:spPr/>
      <dgm:t>
        <a:bodyPr/>
        <a:lstStyle/>
        <a:p>
          <a:endParaRPr lang="es-CL" sz="900"/>
        </a:p>
      </dgm:t>
    </dgm:pt>
    <dgm:pt modelId="{ACA68219-D167-4987-B20B-8FE151E6BA12}" type="pres">
      <dgm:prSet presAssocID="{9B92E5DC-4825-4A10-83E0-F3656BE2D87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3D143833-ED29-4318-B336-A21A22682235}" type="pres">
      <dgm:prSet presAssocID="{764E4255-70AF-4ABC-8E53-2344892C4437}" presName="centerShape" presStyleLbl="node0" presStyleIdx="0" presStyleCnt="1"/>
      <dgm:spPr/>
      <dgm:t>
        <a:bodyPr/>
        <a:lstStyle/>
        <a:p>
          <a:endParaRPr lang="es-CL"/>
        </a:p>
      </dgm:t>
    </dgm:pt>
    <dgm:pt modelId="{1096CCA1-4E30-43AE-AF49-173DED57E12A}" type="pres">
      <dgm:prSet presAssocID="{51B83BDB-2800-4F8B-821C-C135616A6B26}" presName="parTrans" presStyleLbl="sibTrans2D1" presStyleIdx="0" presStyleCnt="5"/>
      <dgm:spPr/>
      <dgm:t>
        <a:bodyPr/>
        <a:lstStyle/>
        <a:p>
          <a:endParaRPr lang="es-CL"/>
        </a:p>
      </dgm:t>
    </dgm:pt>
    <dgm:pt modelId="{CD3B85C0-C368-48B2-A4E6-AAAC54AD41E9}" type="pres">
      <dgm:prSet presAssocID="{51B83BDB-2800-4F8B-821C-C135616A6B26}" presName="connectorText" presStyleLbl="sibTrans2D1" presStyleIdx="0" presStyleCnt="5"/>
      <dgm:spPr/>
      <dgm:t>
        <a:bodyPr/>
        <a:lstStyle/>
        <a:p>
          <a:endParaRPr lang="es-CL"/>
        </a:p>
      </dgm:t>
    </dgm:pt>
    <dgm:pt modelId="{B9CF7EF3-CC7D-4C9A-A133-53B0FFEBCD9D}" type="pres">
      <dgm:prSet presAssocID="{94663132-0B8E-40C1-BE40-570C9DB904A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8B4333E-484F-4287-8308-F44B1FF0175C}" type="pres">
      <dgm:prSet presAssocID="{E2D6892A-27C2-48C1-965D-BD647C1A0FAE}" presName="parTrans" presStyleLbl="sibTrans2D1" presStyleIdx="1" presStyleCnt="5"/>
      <dgm:spPr/>
      <dgm:t>
        <a:bodyPr/>
        <a:lstStyle/>
        <a:p>
          <a:endParaRPr lang="es-CL"/>
        </a:p>
      </dgm:t>
    </dgm:pt>
    <dgm:pt modelId="{44DCE63A-315D-4F6D-B543-9E5541902DA1}" type="pres">
      <dgm:prSet presAssocID="{E2D6892A-27C2-48C1-965D-BD647C1A0FAE}" presName="connectorText" presStyleLbl="sibTrans2D1" presStyleIdx="1" presStyleCnt="5"/>
      <dgm:spPr/>
      <dgm:t>
        <a:bodyPr/>
        <a:lstStyle/>
        <a:p>
          <a:endParaRPr lang="es-CL"/>
        </a:p>
      </dgm:t>
    </dgm:pt>
    <dgm:pt modelId="{54F3C536-DC23-454D-BBD8-AEC821BC9E02}" type="pres">
      <dgm:prSet presAssocID="{4D3C399A-430D-4223-96A6-B027C3F5D40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4E0E8E6-25C8-4132-B033-AF0E614C438C}" type="pres">
      <dgm:prSet presAssocID="{810E7914-837E-4DA0-BF7A-4D73199C5D71}" presName="parTrans" presStyleLbl="sibTrans2D1" presStyleIdx="2" presStyleCnt="5"/>
      <dgm:spPr/>
      <dgm:t>
        <a:bodyPr/>
        <a:lstStyle/>
        <a:p>
          <a:endParaRPr lang="es-CL"/>
        </a:p>
      </dgm:t>
    </dgm:pt>
    <dgm:pt modelId="{0C712B32-4AA3-465A-AF11-D1C8E8D5956E}" type="pres">
      <dgm:prSet presAssocID="{810E7914-837E-4DA0-BF7A-4D73199C5D71}" presName="connectorText" presStyleLbl="sibTrans2D1" presStyleIdx="2" presStyleCnt="5"/>
      <dgm:spPr/>
      <dgm:t>
        <a:bodyPr/>
        <a:lstStyle/>
        <a:p>
          <a:endParaRPr lang="es-CL"/>
        </a:p>
      </dgm:t>
    </dgm:pt>
    <dgm:pt modelId="{6987C0A8-BCB4-45CE-8EDF-BDD07E6D9517}" type="pres">
      <dgm:prSet presAssocID="{CFB1D256-7A25-4AC8-8BB1-ABCF829076D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A1980DA-48E5-458B-9C7E-2E6BD864A788}" type="pres">
      <dgm:prSet presAssocID="{59FB128F-A195-4DF0-A76D-A680C7C9B583}" presName="parTrans" presStyleLbl="sibTrans2D1" presStyleIdx="3" presStyleCnt="5"/>
      <dgm:spPr/>
      <dgm:t>
        <a:bodyPr/>
        <a:lstStyle/>
        <a:p>
          <a:endParaRPr lang="es-CL"/>
        </a:p>
      </dgm:t>
    </dgm:pt>
    <dgm:pt modelId="{8CD3618C-609D-41AF-8279-610EC845A7A9}" type="pres">
      <dgm:prSet presAssocID="{59FB128F-A195-4DF0-A76D-A680C7C9B583}" presName="connectorText" presStyleLbl="sibTrans2D1" presStyleIdx="3" presStyleCnt="5"/>
      <dgm:spPr/>
      <dgm:t>
        <a:bodyPr/>
        <a:lstStyle/>
        <a:p>
          <a:endParaRPr lang="es-CL"/>
        </a:p>
      </dgm:t>
    </dgm:pt>
    <dgm:pt modelId="{36E28206-2DC6-49D8-B3C1-F2AEC5664899}" type="pres">
      <dgm:prSet presAssocID="{7CA5A781-C5AD-4DB1-84AA-6356294AFDF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528C6B4-911B-49F3-A2D7-4C3C3ADFD191}" type="pres">
      <dgm:prSet presAssocID="{C5711782-5221-4DC2-B881-DD0D5A53A7EC}" presName="parTrans" presStyleLbl="sibTrans2D1" presStyleIdx="4" presStyleCnt="5"/>
      <dgm:spPr/>
      <dgm:t>
        <a:bodyPr/>
        <a:lstStyle/>
        <a:p>
          <a:endParaRPr lang="es-CL"/>
        </a:p>
      </dgm:t>
    </dgm:pt>
    <dgm:pt modelId="{B54F5570-6815-4EEE-BC17-88C57EDD17A5}" type="pres">
      <dgm:prSet presAssocID="{C5711782-5221-4DC2-B881-DD0D5A53A7EC}" presName="connectorText" presStyleLbl="sibTrans2D1" presStyleIdx="4" presStyleCnt="5"/>
      <dgm:spPr/>
      <dgm:t>
        <a:bodyPr/>
        <a:lstStyle/>
        <a:p>
          <a:endParaRPr lang="es-CL"/>
        </a:p>
      </dgm:t>
    </dgm:pt>
    <dgm:pt modelId="{AB92B16C-B6AD-4F1B-9BED-795641096BD8}" type="pres">
      <dgm:prSet presAssocID="{07D8394E-87B0-466C-9E4D-61CDDF4FB9F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AF3F718A-F999-423A-994A-D3697FD9DA9B}" type="presOf" srcId="{4D3C399A-430D-4223-96A6-B027C3F5D401}" destId="{54F3C536-DC23-454D-BBD8-AEC821BC9E02}" srcOrd="0" destOrd="0" presId="urn:microsoft.com/office/officeart/2005/8/layout/radial5"/>
    <dgm:cxn modelId="{E0A78A1D-731E-4E3D-B097-40422C139EA5}" srcId="{9B92E5DC-4825-4A10-83E0-F3656BE2D87D}" destId="{764E4255-70AF-4ABC-8E53-2344892C4437}" srcOrd="0" destOrd="0" parTransId="{0CE19F6C-3CBB-4CC4-82A3-BB11173726D4}" sibTransId="{3899889C-6CFD-4663-8BA7-C3B5F683F20B}"/>
    <dgm:cxn modelId="{4E59C751-A9A1-4C45-8D4F-C569165AE0A9}" srcId="{764E4255-70AF-4ABC-8E53-2344892C4437}" destId="{CFB1D256-7A25-4AC8-8BB1-ABCF829076DD}" srcOrd="2" destOrd="0" parTransId="{810E7914-837E-4DA0-BF7A-4D73199C5D71}" sibTransId="{5552C4DB-F29E-4434-9E61-7A1457D714FF}"/>
    <dgm:cxn modelId="{F444F2F5-E3BE-42E5-AB7D-F814370B0393}" type="presOf" srcId="{9B92E5DC-4825-4A10-83E0-F3656BE2D87D}" destId="{ACA68219-D167-4987-B20B-8FE151E6BA12}" srcOrd="0" destOrd="0" presId="urn:microsoft.com/office/officeart/2005/8/layout/radial5"/>
    <dgm:cxn modelId="{267B29E0-0540-4560-871C-F9D0AF7B7367}" type="presOf" srcId="{51B83BDB-2800-4F8B-821C-C135616A6B26}" destId="{CD3B85C0-C368-48B2-A4E6-AAAC54AD41E9}" srcOrd="1" destOrd="0" presId="urn:microsoft.com/office/officeart/2005/8/layout/radial5"/>
    <dgm:cxn modelId="{FC70FECA-C1E4-45EE-A990-FCFC97E89E68}" srcId="{764E4255-70AF-4ABC-8E53-2344892C4437}" destId="{7CA5A781-C5AD-4DB1-84AA-6356294AFDF5}" srcOrd="3" destOrd="0" parTransId="{59FB128F-A195-4DF0-A76D-A680C7C9B583}" sibTransId="{67D6A8A7-19E4-4D42-A602-2FF546841E3A}"/>
    <dgm:cxn modelId="{B6000E09-EAE6-4860-B1F9-934BB75CA0B5}" type="presOf" srcId="{59FB128F-A195-4DF0-A76D-A680C7C9B583}" destId="{AA1980DA-48E5-458B-9C7E-2E6BD864A788}" srcOrd="0" destOrd="0" presId="urn:microsoft.com/office/officeart/2005/8/layout/radial5"/>
    <dgm:cxn modelId="{6283C1CB-360D-4781-B862-00C6AEE91144}" srcId="{764E4255-70AF-4ABC-8E53-2344892C4437}" destId="{4D3C399A-430D-4223-96A6-B027C3F5D401}" srcOrd="1" destOrd="0" parTransId="{E2D6892A-27C2-48C1-965D-BD647C1A0FAE}" sibTransId="{988F962D-982A-4DB3-9B59-2AA24D74F9CB}"/>
    <dgm:cxn modelId="{0FE0B7CA-2A2D-4F95-AE96-4A60083E239B}" type="presOf" srcId="{7CA5A781-C5AD-4DB1-84AA-6356294AFDF5}" destId="{36E28206-2DC6-49D8-B3C1-F2AEC5664899}" srcOrd="0" destOrd="0" presId="urn:microsoft.com/office/officeart/2005/8/layout/radial5"/>
    <dgm:cxn modelId="{97491DB2-0EB8-4CC3-9FA9-2085A94CFDFF}" srcId="{764E4255-70AF-4ABC-8E53-2344892C4437}" destId="{94663132-0B8E-40C1-BE40-570C9DB904A1}" srcOrd="0" destOrd="0" parTransId="{51B83BDB-2800-4F8B-821C-C135616A6B26}" sibTransId="{D7B8C592-C5DB-40AB-A81C-D8A14175A630}"/>
    <dgm:cxn modelId="{C653FD4F-CB16-4FBF-B164-13088710CA6E}" type="presOf" srcId="{94663132-0B8E-40C1-BE40-570C9DB904A1}" destId="{B9CF7EF3-CC7D-4C9A-A133-53B0FFEBCD9D}" srcOrd="0" destOrd="0" presId="urn:microsoft.com/office/officeart/2005/8/layout/radial5"/>
    <dgm:cxn modelId="{90D81170-5A05-496A-8FB8-31F9ACDECBCB}" type="presOf" srcId="{C5711782-5221-4DC2-B881-DD0D5A53A7EC}" destId="{B54F5570-6815-4EEE-BC17-88C57EDD17A5}" srcOrd="1" destOrd="0" presId="urn:microsoft.com/office/officeart/2005/8/layout/radial5"/>
    <dgm:cxn modelId="{45E6CDF2-F80B-4C2E-A6AA-7397427AED0D}" type="presOf" srcId="{CFB1D256-7A25-4AC8-8BB1-ABCF829076DD}" destId="{6987C0A8-BCB4-45CE-8EDF-BDD07E6D9517}" srcOrd="0" destOrd="0" presId="urn:microsoft.com/office/officeart/2005/8/layout/radial5"/>
    <dgm:cxn modelId="{CBE379D6-CF7C-40B8-B4D0-03A9C7A91217}" type="presOf" srcId="{810E7914-837E-4DA0-BF7A-4D73199C5D71}" destId="{F4E0E8E6-25C8-4132-B033-AF0E614C438C}" srcOrd="0" destOrd="0" presId="urn:microsoft.com/office/officeart/2005/8/layout/radial5"/>
    <dgm:cxn modelId="{A26F5674-A6C1-46D1-8D67-86FC28F4F34A}" type="presOf" srcId="{E2D6892A-27C2-48C1-965D-BD647C1A0FAE}" destId="{B8B4333E-484F-4287-8308-F44B1FF0175C}" srcOrd="0" destOrd="0" presId="urn:microsoft.com/office/officeart/2005/8/layout/radial5"/>
    <dgm:cxn modelId="{0EB8FA99-BFB9-41CF-BFFB-5A74F6991B18}" srcId="{764E4255-70AF-4ABC-8E53-2344892C4437}" destId="{07D8394E-87B0-466C-9E4D-61CDDF4FB9FF}" srcOrd="4" destOrd="0" parTransId="{C5711782-5221-4DC2-B881-DD0D5A53A7EC}" sibTransId="{69C7343B-EA23-425C-BB05-93995037BB26}"/>
    <dgm:cxn modelId="{B2CF03CA-4FA0-49DA-9A11-B64C72F244EE}" type="presOf" srcId="{E2D6892A-27C2-48C1-965D-BD647C1A0FAE}" destId="{44DCE63A-315D-4F6D-B543-9E5541902DA1}" srcOrd="1" destOrd="0" presId="urn:microsoft.com/office/officeart/2005/8/layout/radial5"/>
    <dgm:cxn modelId="{B7E31EFF-9D73-4FAF-9626-628CCEB60225}" type="presOf" srcId="{C5711782-5221-4DC2-B881-DD0D5A53A7EC}" destId="{B528C6B4-911B-49F3-A2D7-4C3C3ADFD191}" srcOrd="0" destOrd="0" presId="urn:microsoft.com/office/officeart/2005/8/layout/radial5"/>
    <dgm:cxn modelId="{7ECA997C-6D46-40A6-9807-7CD7B9D49161}" type="presOf" srcId="{51B83BDB-2800-4F8B-821C-C135616A6B26}" destId="{1096CCA1-4E30-43AE-AF49-173DED57E12A}" srcOrd="0" destOrd="0" presId="urn:microsoft.com/office/officeart/2005/8/layout/radial5"/>
    <dgm:cxn modelId="{E665DEE8-0B48-47C1-B4DE-C8A35C497CEC}" type="presOf" srcId="{07D8394E-87B0-466C-9E4D-61CDDF4FB9FF}" destId="{AB92B16C-B6AD-4F1B-9BED-795641096BD8}" srcOrd="0" destOrd="0" presId="urn:microsoft.com/office/officeart/2005/8/layout/radial5"/>
    <dgm:cxn modelId="{42D7213F-2388-4706-B0DE-7A443CF0381A}" type="presOf" srcId="{764E4255-70AF-4ABC-8E53-2344892C4437}" destId="{3D143833-ED29-4318-B336-A21A22682235}" srcOrd="0" destOrd="0" presId="urn:microsoft.com/office/officeart/2005/8/layout/radial5"/>
    <dgm:cxn modelId="{2EF2A861-6D21-4A33-941D-92F83BD0C2E0}" type="presOf" srcId="{59FB128F-A195-4DF0-A76D-A680C7C9B583}" destId="{8CD3618C-609D-41AF-8279-610EC845A7A9}" srcOrd="1" destOrd="0" presId="urn:microsoft.com/office/officeart/2005/8/layout/radial5"/>
    <dgm:cxn modelId="{3CDFBD91-A305-4EFD-A157-E1D9D4B4D92E}" type="presOf" srcId="{810E7914-837E-4DA0-BF7A-4D73199C5D71}" destId="{0C712B32-4AA3-465A-AF11-D1C8E8D5956E}" srcOrd="1" destOrd="0" presId="urn:microsoft.com/office/officeart/2005/8/layout/radial5"/>
    <dgm:cxn modelId="{ECCA3964-FD0C-41C3-94AC-DD9851E5EBC4}" type="presParOf" srcId="{ACA68219-D167-4987-B20B-8FE151E6BA12}" destId="{3D143833-ED29-4318-B336-A21A22682235}" srcOrd="0" destOrd="0" presId="urn:microsoft.com/office/officeart/2005/8/layout/radial5"/>
    <dgm:cxn modelId="{2262BAC0-7A29-481F-90F8-4E37196771B0}" type="presParOf" srcId="{ACA68219-D167-4987-B20B-8FE151E6BA12}" destId="{1096CCA1-4E30-43AE-AF49-173DED57E12A}" srcOrd="1" destOrd="0" presId="urn:microsoft.com/office/officeart/2005/8/layout/radial5"/>
    <dgm:cxn modelId="{D1E41820-2FF3-435B-A258-C2B6051AA711}" type="presParOf" srcId="{1096CCA1-4E30-43AE-AF49-173DED57E12A}" destId="{CD3B85C0-C368-48B2-A4E6-AAAC54AD41E9}" srcOrd="0" destOrd="0" presId="urn:microsoft.com/office/officeart/2005/8/layout/radial5"/>
    <dgm:cxn modelId="{9AD220AB-B3DB-416A-B493-F3003235AD83}" type="presParOf" srcId="{ACA68219-D167-4987-B20B-8FE151E6BA12}" destId="{B9CF7EF3-CC7D-4C9A-A133-53B0FFEBCD9D}" srcOrd="2" destOrd="0" presId="urn:microsoft.com/office/officeart/2005/8/layout/radial5"/>
    <dgm:cxn modelId="{8802C0C9-D563-49D2-8B63-E3034C3BE480}" type="presParOf" srcId="{ACA68219-D167-4987-B20B-8FE151E6BA12}" destId="{B8B4333E-484F-4287-8308-F44B1FF0175C}" srcOrd="3" destOrd="0" presId="urn:microsoft.com/office/officeart/2005/8/layout/radial5"/>
    <dgm:cxn modelId="{F9071C73-B83C-4A9C-A378-B3FCC6AFA229}" type="presParOf" srcId="{B8B4333E-484F-4287-8308-F44B1FF0175C}" destId="{44DCE63A-315D-4F6D-B543-9E5541902DA1}" srcOrd="0" destOrd="0" presId="urn:microsoft.com/office/officeart/2005/8/layout/radial5"/>
    <dgm:cxn modelId="{930B40DB-6C1D-4E14-AB22-69E8CFE886FC}" type="presParOf" srcId="{ACA68219-D167-4987-B20B-8FE151E6BA12}" destId="{54F3C536-DC23-454D-BBD8-AEC821BC9E02}" srcOrd="4" destOrd="0" presId="urn:microsoft.com/office/officeart/2005/8/layout/radial5"/>
    <dgm:cxn modelId="{56FDDCE4-1D53-40C9-994C-8980D908EE1F}" type="presParOf" srcId="{ACA68219-D167-4987-B20B-8FE151E6BA12}" destId="{F4E0E8E6-25C8-4132-B033-AF0E614C438C}" srcOrd="5" destOrd="0" presId="urn:microsoft.com/office/officeart/2005/8/layout/radial5"/>
    <dgm:cxn modelId="{0C9827E4-8CD4-47DC-ABA8-0C3421AE9FBC}" type="presParOf" srcId="{F4E0E8E6-25C8-4132-B033-AF0E614C438C}" destId="{0C712B32-4AA3-465A-AF11-D1C8E8D5956E}" srcOrd="0" destOrd="0" presId="urn:microsoft.com/office/officeart/2005/8/layout/radial5"/>
    <dgm:cxn modelId="{922E65B9-1FF8-4C38-BF3E-D7D6F683893E}" type="presParOf" srcId="{ACA68219-D167-4987-B20B-8FE151E6BA12}" destId="{6987C0A8-BCB4-45CE-8EDF-BDD07E6D9517}" srcOrd="6" destOrd="0" presId="urn:microsoft.com/office/officeart/2005/8/layout/radial5"/>
    <dgm:cxn modelId="{E5F97256-F738-4D37-BFDB-DCD50E6C3368}" type="presParOf" srcId="{ACA68219-D167-4987-B20B-8FE151E6BA12}" destId="{AA1980DA-48E5-458B-9C7E-2E6BD864A788}" srcOrd="7" destOrd="0" presId="urn:microsoft.com/office/officeart/2005/8/layout/radial5"/>
    <dgm:cxn modelId="{9CEF010E-30C4-41AA-A187-B1B1784C6DD6}" type="presParOf" srcId="{AA1980DA-48E5-458B-9C7E-2E6BD864A788}" destId="{8CD3618C-609D-41AF-8279-610EC845A7A9}" srcOrd="0" destOrd="0" presId="urn:microsoft.com/office/officeart/2005/8/layout/radial5"/>
    <dgm:cxn modelId="{B80A6856-7F3B-4653-A282-70E624452E96}" type="presParOf" srcId="{ACA68219-D167-4987-B20B-8FE151E6BA12}" destId="{36E28206-2DC6-49D8-B3C1-F2AEC5664899}" srcOrd="8" destOrd="0" presId="urn:microsoft.com/office/officeart/2005/8/layout/radial5"/>
    <dgm:cxn modelId="{46A80FA2-C756-4B83-BF8C-498DF945EE05}" type="presParOf" srcId="{ACA68219-D167-4987-B20B-8FE151E6BA12}" destId="{B528C6B4-911B-49F3-A2D7-4C3C3ADFD191}" srcOrd="9" destOrd="0" presId="urn:microsoft.com/office/officeart/2005/8/layout/radial5"/>
    <dgm:cxn modelId="{A1D1F14C-E2DD-452A-A41F-8BE8AE16D3B6}" type="presParOf" srcId="{B528C6B4-911B-49F3-A2D7-4C3C3ADFD191}" destId="{B54F5570-6815-4EEE-BC17-88C57EDD17A5}" srcOrd="0" destOrd="0" presId="urn:microsoft.com/office/officeart/2005/8/layout/radial5"/>
    <dgm:cxn modelId="{DD06BDAB-6480-4D99-AE84-75E2F20710DB}" type="presParOf" srcId="{ACA68219-D167-4987-B20B-8FE151E6BA12}" destId="{AB92B16C-B6AD-4F1B-9BED-795641096BD8}" srcOrd="10" destOrd="0" presId="urn:microsoft.com/office/officeart/2005/8/layout/radial5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B92E5DC-4825-4A10-83E0-F3656BE2D87D}" type="doc">
      <dgm:prSet loTypeId="urn:microsoft.com/office/officeart/2005/8/layout/radial5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764E4255-70AF-4ABC-8E53-2344892C4437}">
      <dgm:prSet phldrT="[Texto]" custT="1"/>
      <dgm:spPr>
        <a:solidFill>
          <a:srgbClr val="669900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1000" dirty="0" smtClean="0"/>
            <a:t>Salud</a:t>
          </a:r>
          <a:endParaRPr lang="es-CL" sz="1000" dirty="0"/>
        </a:p>
      </dgm:t>
    </dgm:pt>
    <dgm:pt modelId="{0CE19F6C-3CBB-4CC4-82A3-BB11173726D4}" type="parTrans" cxnId="{E0A78A1D-731E-4E3D-B097-40422C139EA5}">
      <dgm:prSet/>
      <dgm:spPr/>
      <dgm:t>
        <a:bodyPr/>
        <a:lstStyle/>
        <a:p>
          <a:endParaRPr lang="es-CL" sz="900"/>
        </a:p>
      </dgm:t>
    </dgm:pt>
    <dgm:pt modelId="{3899889C-6CFD-4663-8BA7-C3B5F683F20B}" type="sibTrans" cxnId="{E0A78A1D-731E-4E3D-B097-40422C139EA5}">
      <dgm:prSet/>
      <dgm:spPr/>
      <dgm:t>
        <a:bodyPr/>
        <a:lstStyle/>
        <a:p>
          <a:endParaRPr lang="es-CL" sz="900"/>
        </a:p>
      </dgm:t>
    </dgm:pt>
    <dgm:pt modelId="{4D3C399A-430D-4223-96A6-B027C3F5D401}">
      <dgm:prSet phldrT="[Texto]"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Prevención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E2D6892A-27C2-48C1-965D-BD647C1A0FAE}" type="parTrans" cxnId="{6283C1CB-360D-4781-B862-00C6AEE91144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988F962D-982A-4DB3-9B59-2AA24D74F9CB}" type="sibTrans" cxnId="{6283C1CB-360D-4781-B862-00C6AEE91144}">
      <dgm:prSet/>
      <dgm:spPr/>
      <dgm:t>
        <a:bodyPr/>
        <a:lstStyle/>
        <a:p>
          <a:endParaRPr lang="es-CL" sz="900"/>
        </a:p>
      </dgm:t>
    </dgm:pt>
    <dgm:pt modelId="{CFB1D256-7A25-4AC8-8BB1-ABCF829076DD}">
      <dgm:prSet phldrT="[Texto]" custT="1"/>
      <dgm:spPr>
        <a:solidFill>
          <a:schemeClr val="accent2">
            <a:lumMod val="20000"/>
            <a:lumOff val="80000"/>
          </a:schemeClr>
        </a:solidFill>
        <a:ln w="28575">
          <a:noFill/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Atención Médica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810E7914-837E-4DA0-BF7A-4D73199C5D71}" type="parTrans" cxnId="{4E59C751-A9A1-4C45-8D4F-C569165AE0A9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5552C4DB-F29E-4434-9E61-7A1457D714FF}" type="sibTrans" cxnId="{4E59C751-A9A1-4C45-8D4F-C569165AE0A9}">
      <dgm:prSet/>
      <dgm:spPr/>
      <dgm:t>
        <a:bodyPr/>
        <a:lstStyle/>
        <a:p>
          <a:endParaRPr lang="es-CL" sz="900"/>
        </a:p>
      </dgm:t>
    </dgm:pt>
    <dgm:pt modelId="{7CA5A781-C5AD-4DB1-84AA-6356294AFDF5}">
      <dgm:prSet phldrT="[Texto]"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Rehabilitación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59FB128F-A195-4DF0-A76D-A680C7C9B583}" type="parTrans" cxnId="{FC70FECA-C1E4-45EE-A990-FCFC97E89E68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67D6A8A7-19E4-4D42-A602-2FF546841E3A}" type="sibTrans" cxnId="{FC70FECA-C1E4-45EE-A990-FCFC97E89E68}">
      <dgm:prSet/>
      <dgm:spPr/>
      <dgm:t>
        <a:bodyPr/>
        <a:lstStyle/>
        <a:p>
          <a:endParaRPr lang="es-CL" sz="900"/>
        </a:p>
      </dgm:t>
    </dgm:pt>
    <dgm:pt modelId="{07D8394E-87B0-466C-9E4D-61CDDF4FB9FF}">
      <dgm:prSet phldrT="[Texto]"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Dispositivos de Asistencia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C5711782-5221-4DC2-B881-DD0D5A53A7EC}" type="parTrans" cxnId="{0EB8FA99-BFB9-41CF-BFFB-5A74F6991B18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69C7343B-EA23-425C-BB05-93995037BB26}" type="sibTrans" cxnId="{0EB8FA99-BFB9-41CF-BFFB-5A74F6991B18}">
      <dgm:prSet/>
      <dgm:spPr/>
      <dgm:t>
        <a:bodyPr/>
        <a:lstStyle/>
        <a:p>
          <a:endParaRPr lang="es-CL" sz="900"/>
        </a:p>
      </dgm:t>
    </dgm:pt>
    <dgm:pt modelId="{94663132-0B8E-40C1-BE40-570C9DB904A1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Promoción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D7B8C592-C5DB-40AB-A81C-D8A14175A630}" type="sibTrans" cxnId="{97491DB2-0EB8-4CC3-9FA9-2085A94CFDFF}">
      <dgm:prSet/>
      <dgm:spPr/>
      <dgm:t>
        <a:bodyPr/>
        <a:lstStyle/>
        <a:p>
          <a:endParaRPr lang="es-CL" sz="900"/>
        </a:p>
      </dgm:t>
    </dgm:pt>
    <dgm:pt modelId="{51B83BDB-2800-4F8B-821C-C135616A6B26}" type="parTrans" cxnId="{97491DB2-0EB8-4CC3-9FA9-2085A94CFDFF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ACA68219-D167-4987-B20B-8FE151E6BA12}" type="pres">
      <dgm:prSet presAssocID="{9B92E5DC-4825-4A10-83E0-F3656BE2D87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3D143833-ED29-4318-B336-A21A22682235}" type="pres">
      <dgm:prSet presAssocID="{764E4255-70AF-4ABC-8E53-2344892C4437}" presName="centerShape" presStyleLbl="node0" presStyleIdx="0" presStyleCnt="1"/>
      <dgm:spPr/>
      <dgm:t>
        <a:bodyPr/>
        <a:lstStyle/>
        <a:p>
          <a:endParaRPr lang="es-CL"/>
        </a:p>
      </dgm:t>
    </dgm:pt>
    <dgm:pt modelId="{1096CCA1-4E30-43AE-AF49-173DED57E12A}" type="pres">
      <dgm:prSet presAssocID="{51B83BDB-2800-4F8B-821C-C135616A6B26}" presName="parTrans" presStyleLbl="sibTrans2D1" presStyleIdx="0" presStyleCnt="5"/>
      <dgm:spPr/>
      <dgm:t>
        <a:bodyPr/>
        <a:lstStyle/>
        <a:p>
          <a:endParaRPr lang="es-CL"/>
        </a:p>
      </dgm:t>
    </dgm:pt>
    <dgm:pt modelId="{CD3B85C0-C368-48B2-A4E6-AAAC54AD41E9}" type="pres">
      <dgm:prSet presAssocID="{51B83BDB-2800-4F8B-821C-C135616A6B26}" presName="connectorText" presStyleLbl="sibTrans2D1" presStyleIdx="0" presStyleCnt="5"/>
      <dgm:spPr/>
      <dgm:t>
        <a:bodyPr/>
        <a:lstStyle/>
        <a:p>
          <a:endParaRPr lang="es-CL"/>
        </a:p>
      </dgm:t>
    </dgm:pt>
    <dgm:pt modelId="{B9CF7EF3-CC7D-4C9A-A133-53B0FFEBCD9D}" type="pres">
      <dgm:prSet presAssocID="{94663132-0B8E-40C1-BE40-570C9DB904A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8B4333E-484F-4287-8308-F44B1FF0175C}" type="pres">
      <dgm:prSet presAssocID="{E2D6892A-27C2-48C1-965D-BD647C1A0FAE}" presName="parTrans" presStyleLbl="sibTrans2D1" presStyleIdx="1" presStyleCnt="5"/>
      <dgm:spPr/>
      <dgm:t>
        <a:bodyPr/>
        <a:lstStyle/>
        <a:p>
          <a:endParaRPr lang="es-CL"/>
        </a:p>
      </dgm:t>
    </dgm:pt>
    <dgm:pt modelId="{44DCE63A-315D-4F6D-B543-9E5541902DA1}" type="pres">
      <dgm:prSet presAssocID="{E2D6892A-27C2-48C1-965D-BD647C1A0FAE}" presName="connectorText" presStyleLbl="sibTrans2D1" presStyleIdx="1" presStyleCnt="5"/>
      <dgm:spPr/>
      <dgm:t>
        <a:bodyPr/>
        <a:lstStyle/>
        <a:p>
          <a:endParaRPr lang="es-CL"/>
        </a:p>
      </dgm:t>
    </dgm:pt>
    <dgm:pt modelId="{54F3C536-DC23-454D-BBD8-AEC821BC9E02}" type="pres">
      <dgm:prSet presAssocID="{4D3C399A-430D-4223-96A6-B027C3F5D40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4E0E8E6-25C8-4132-B033-AF0E614C438C}" type="pres">
      <dgm:prSet presAssocID="{810E7914-837E-4DA0-BF7A-4D73199C5D71}" presName="parTrans" presStyleLbl="sibTrans2D1" presStyleIdx="2" presStyleCnt="5"/>
      <dgm:spPr/>
      <dgm:t>
        <a:bodyPr/>
        <a:lstStyle/>
        <a:p>
          <a:endParaRPr lang="es-CL"/>
        </a:p>
      </dgm:t>
    </dgm:pt>
    <dgm:pt modelId="{0C712B32-4AA3-465A-AF11-D1C8E8D5956E}" type="pres">
      <dgm:prSet presAssocID="{810E7914-837E-4DA0-BF7A-4D73199C5D71}" presName="connectorText" presStyleLbl="sibTrans2D1" presStyleIdx="2" presStyleCnt="5"/>
      <dgm:spPr/>
      <dgm:t>
        <a:bodyPr/>
        <a:lstStyle/>
        <a:p>
          <a:endParaRPr lang="es-CL"/>
        </a:p>
      </dgm:t>
    </dgm:pt>
    <dgm:pt modelId="{6987C0A8-BCB4-45CE-8EDF-BDD07E6D9517}" type="pres">
      <dgm:prSet presAssocID="{CFB1D256-7A25-4AC8-8BB1-ABCF829076D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A1980DA-48E5-458B-9C7E-2E6BD864A788}" type="pres">
      <dgm:prSet presAssocID="{59FB128F-A195-4DF0-A76D-A680C7C9B583}" presName="parTrans" presStyleLbl="sibTrans2D1" presStyleIdx="3" presStyleCnt="5"/>
      <dgm:spPr/>
      <dgm:t>
        <a:bodyPr/>
        <a:lstStyle/>
        <a:p>
          <a:endParaRPr lang="es-CL"/>
        </a:p>
      </dgm:t>
    </dgm:pt>
    <dgm:pt modelId="{8CD3618C-609D-41AF-8279-610EC845A7A9}" type="pres">
      <dgm:prSet presAssocID="{59FB128F-A195-4DF0-A76D-A680C7C9B583}" presName="connectorText" presStyleLbl="sibTrans2D1" presStyleIdx="3" presStyleCnt="5"/>
      <dgm:spPr/>
      <dgm:t>
        <a:bodyPr/>
        <a:lstStyle/>
        <a:p>
          <a:endParaRPr lang="es-CL"/>
        </a:p>
      </dgm:t>
    </dgm:pt>
    <dgm:pt modelId="{36E28206-2DC6-49D8-B3C1-F2AEC5664899}" type="pres">
      <dgm:prSet presAssocID="{7CA5A781-C5AD-4DB1-84AA-6356294AFDF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528C6B4-911B-49F3-A2D7-4C3C3ADFD191}" type="pres">
      <dgm:prSet presAssocID="{C5711782-5221-4DC2-B881-DD0D5A53A7EC}" presName="parTrans" presStyleLbl="sibTrans2D1" presStyleIdx="4" presStyleCnt="5"/>
      <dgm:spPr/>
      <dgm:t>
        <a:bodyPr/>
        <a:lstStyle/>
        <a:p>
          <a:endParaRPr lang="es-CL"/>
        </a:p>
      </dgm:t>
    </dgm:pt>
    <dgm:pt modelId="{B54F5570-6815-4EEE-BC17-88C57EDD17A5}" type="pres">
      <dgm:prSet presAssocID="{C5711782-5221-4DC2-B881-DD0D5A53A7EC}" presName="connectorText" presStyleLbl="sibTrans2D1" presStyleIdx="4" presStyleCnt="5"/>
      <dgm:spPr/>
      <dgm:t>
        <a:bodyPr/>
        <a:lstStyle/>
        <a:p>
          <a:endParaRPr lang="es-CL"/>
        </a:p>
      </dgm:t>
    </dgm:pt>
    <dgm:pt modelId="{AB92B16C-B6AD-4F1B-9BED-795641096BD8}" type="pres">
      <dgm:prSet presAssocID="{07D8394E-87B0-466C-9E4D-61CDDF4FB9F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E74E0958-F7E9-4C3F-BAEF-42438AAD5C2B}" type="presOf" srcId="{4D3C399A-430D-4223-96A6-B027C3F5D401}" destId="{54F3C536-DC23-454D-BBD8-AEC821BC9E02}" srcOrd="0" destOrd="0" presId="urn:microsoft.com/office/officeart/2005/8/layout/radial5"/>
    <dgm:cxn modelId="{97491DB2-0EB8-4CC3-9FA9-2085A94CFDFF}" srcId="{764E4255-70AF-4ABC-8E53-2344892C4437}" destId="{94663132-0B8E-40C1-BE40-570C9DB904A1}" srcOrd="0" destOrd="0" parTransId="{51B83BDB-2800-4F8B-821C-C135616A6B26}" sibTransId="{D7B8C592-C5DB-40AB-A81C-D8A14175A630}"/>
    <dgm:cxn modelId="{0EB8FA99-BFB9-41CF-BFFB-5A74F6991B18}" srcId="{764E4255-70AF-4ABC-8E53-2344892C4437}" destId="{07D8394E-87B0-466C-9E4D-61CDDF4FB9FF}" srcOrd="4" destOrd="0" parTransId="{C5711782-5221-4DC2-B881-DD0D5A53A7EC}" sibTransId="{69C7343B-EA23-425C-BB05-93995037BB26}"/>
    <dgm:cxn modelId="{D75D4F26-5B00-4E79-95F6-D352B0FBE047}" type="presOf" srcId="{E2D6892A-27C2-48C1-965D-BD647C1A0FAE}" destId="{B8B4333E-484F-4287-8308-F44B1FF0175C}" srcOrd="0" destOrd="0" presId="urn:microsoft.com/office/officeart/2005/8/layout/radial5"/>
    <dgm:cxn modelId="{521A1E80-55CA-4145-86BE-A2C650CBCBBC}" type="presOf" srcId="{CFB1D256-7A25-4AC8-8BB1-ABCF829076DD}" destId="{6987C0A8-BCB4-45CE-8EDF-BDD07E6D9517}" srcOrd="0" destOrd="0" presId="urn:microsoft.com/office/officeart/2005/8/layout/radial5"/>
    <dgm:cxn modelId="{EEF3C1E3-C4D3-4F9C-9293-C5897628CD78}" type="presOf" srcId="{51B83BDB-2800-4F8B-821C-C135616A6B26}" destId="{1096CCA1-4E30-43AE-AF49-173DED57E12A}" srcOrd="0" destOrd="0" presId="urn:microsoft.com/office/officeart/2005/8/layout/radial5"/>
    <dgm:cxn modelId="{E0A78A1D-731E-4E3D-B097-40422C139EA5}" srcId="{9B92E5DC-4825-4A10-83E0-F3656BE2D87D}" destId="{764E4255-70AF-4ABC-8E53-2344892C4437}" srcOrd="0" destOrd="0" parTransId="{0CE19F6C-3CBB-4CC4-82A3-BB11173726D4}" sibTransId="{3899889C-6CFD-4663-8BA7-C3B5F683F20B}"/>
    <dgm:cxn modelId="{6283C1CB-360D-4781-B862-00C6AEE91144}" srcId="{764E4255-70AF-4ABC-8E53-2344892C4437}" destId="{4D3C399A-430D-4223-96A6-B027C3F5D401}" srcOrd="1" destOrd="0" parTransId="{E2D6892A-27C2-48C1-965D-BD647C1A0FAE}" sibTransId="{988F962D-982A-4DB3-9B59-2AA24D74F9CB}"/>
    <dgm:cxn modelId="{B47E012A-EAE5-4BF2-AB95-5B553ECCCFCE}" type="presOf" srcId="{810E7914-837E-4DA0-BF7A-4D73199C5D71}" destId="{0C712B32-4AA3-465A-AF11-D1C8E8D5956E}" srcOrd="1" destOrd="0" presId="urn:microsoft.com/office/officeart/2005/8/layout/radial5"/>
    <dgm:cxn modelId="{9CDF4357-3C7F-4106-B56B-3075C937FC82}" type="presOf" srcId="{07D8394E-87B0-466C-9E4D-61CDDF4FB9FF}" destId="{AB92B16C-B6AD-4F1B-9BED-795641096BD8}" srcOrd="0" destOrd="0" presId="urn:microsoft.com/office/officeart/2005/8/layout/radial5"/>
    <dgm:cxn modelId="{5C332433-AFA6-4FBC-A631-2575BF395ED6}" type="presOf" srcId="{810E7914-837E-4DA0-BF7A-4D73199C5D71}" destId="{F4E0E8E6-25C8-4132-B033-AF0E614C438C}" srcOrd="0" destOrd="0" presId="urn:microsoft.com/office/officeart/2005/8/layout/radial5"/>
    <dgm:cxn modelId="{4DBBB9A8-3283-4F51-A495-14D92C9AAD7B}" type="presOf" srcId="{9B92E5DC-4825-4A10-83E0-F3656BE2D87D}" destId="{ACA68219-D167-4987-B20B-8FE151E6BA12}" srcOrd="0" destOrd="0" presId="urn:microsoft.com/office/officeart/2005/8/layout/radial5"/>
    <dgm:cxn modelId="{E8CB55C7-8603-4CF0-ADE2-3390CE74FAF7}" type="presOf" srcId="{E2D6892A-27C2-48C1-965D-BD647C1A0FAE}" destId="{44DCE63A-315D-4F6D-B543-9E5541902DA1}" srcOrd="1" destOrd="0" presId="urn:microsoft.com/office/officeart/2005/8/layout/radial5"/>
    <dgm:cxn modelId="{55DC573E-D9B1-4BAF-AFEE-D41270534B20}" type="presOf" srcId="{51B83BDB-2800-4F8B-821C-C135616A6B26}" destId="{CD3B85C0-C368-48B2-A4E6-AAAC54AD41E9}" srcOrd="1" destOrd="0" presId="urn:microsoft.com/office/officeart/2005/8/layout/radial5"/>
    <dgm:cxn modelId="{EB9C7156-4218-46D9-BDAC-1112C669973D}" type="presOf" srcId="{59FB128F-A195-4DF0-A76D-A680C7C9B583}" destId="{8CD3618C-609D-41AF-8279-610EC845A7A9}" srcOrd="1" destOrd="0" presId="urn:microsoft.com/office/officeart/2005/8/layout/radial5"/>
    <dgm:cxn modelId="{D07C81CD-F6B4-432C-A0D0-1873D5BCBDBE}" type="presOf" srcId="{59FB128F-A195-4DF0-A76D-A680C7C9B583}" destId="{AA1980DA-48E5-458B-9C7E-2E6BD864A788}" srcOrd="0" destOrd="0" presId="urn:microsoft.com/office/officeart/2005/8/layout/radial5"/>
    <dgm:cxn modelId="{A36AD276-C1DB-404C-9C88-E5EF01E16464}" type="presOf" srcId="{C5711782-5221-4DC2-B881-DD0D5A53A7EC}" destId="{B528C6B4-911B-49F3-A2D7-4C3C3ADFD191}" srcOrd="0" destOrd="0" presId="urn:microsoft.com/office/officeart/2005/8/layout/radial5"/>
    <dgm:cxn modelId="{65AA6B3F-7BEE-49E2-8365-38E4587DBFEA}" type="presOf" srcId="{7CA5A781-C5AD-4DB1-84AA-6356294AFDF5}" destId="{36E28206-2DC6-49D8-B3C1-F2AEC5664899}" srcOrd="0" destOrd="0" presId="urn:microsoft.com/office/officeart/2005/8/layout/radial5"/>
    <dgm:cxn modelId="{FC70FECA-C1E4-45EE-A990-FCFC97E89E68}" srcId="{764E4255-70AF-4ABC-8E53-2344892C4437}" destId="{7CA5A781-C5AD-4DB1-84AA-6356294AFDF5}" srcOrd="3" destOrd="0" parTransId="{59FB128F-A195-4DF0-A76D-A680C7C9B583}" sibTransId="{67D6A8A7-19E4-4D42-A602-2FF546841E3A}"/>
    <dgm:cxn modelId="{84EB1C30-6D8B-477A-8F44-1FD19A5D2EA0}" type="presOf" srcId="{C5711782-5221-4DC2-B881-DD0D5A53A7EC}" destId="{B54F5570-6815-4EEE-BC17-88C57EDD17A5}" srcOrd="1" destOrd="0" presId="urn:microsoft.com/office/officeart/2005/8/layout/radial5"/>
    <dgm:cxn modelId="{4E59C751-A9A1-4C45-8D4F-C569165AE0A9}" srcId="{764E4255-70AF-4ABC-8E53-2344892C4437}" destId="{CFB1D256-7A25-4AC8-8BB1-ABCF829076DD}" srcOrd="2" destOrd="0" parTransId="{810E7914-837E-4DA0-BF7A-4D73199C5D71}" sibTransId="{5552C4DB-F29E-4434-9E61-7A1457D714FF}"/>
    <dgm:cxn modelId="{5390C98C-4231-49B6-8A09-E79EAD4138EF}" type="presOf" srcId="{764E4255-70AF-4ABC-8E53-2344892C4437}" destId="{3D143833-ED29-4318-B336-A21A22682235}" srcOrd="0" destOrd="0" presId="urn:microsoft.com/office/officeart/2005/8/layout/radial5"/>
    <dgm:cxn modelId="{03D7F5AC-5534-4528-B3C6-42ED7577071B}" type="presOf" srcId="{94663132-0B8E-40C1-BE40-570C9DB904A1}" destId="{B9CF7EF3-CC7D-4C9A-A133-53B0FFEBCD9D}" srcOrd="0" destOrd="0" presId="urn:microsoft.com/office/officeart/2005/8/layout/radial5"/>
    <dgm:cxn modelId="{5C5DE0CD-3DC4-4DF7-8369-1AA16D1BE6CD}" type="presParOf" srcId="{ACA68219-D167-4987-B20B-8FE151E6BA12}" destId="{3D143833-ED29-4318-B336-A21A22682235}" srcOrd="0" destOrd="0" presId="urn:microsoft.com/office/officeart/2005/8/layout/radial5"/>
    <dgm:cxn modelId="{6800B37E-7E02-471C-A1F3-9FC08DEE6430}" type="presParOf" srcId="{ACA68219-D167-4987-B20B-8FE151E6BA12}" destId="{1096CCA1-4E30-43AE-AF49-173DED57E12A}" srcOrd="1" destOrd="0" presId="urn:microsoft.com/office/officeart/2005/8/layout/radial5"/>
    <dgm:cxn modelId="{6D64C83D-613F-485A-A9D9-53B472A754FC}" type="presParOf" srcId="{1096CCA1-4E30-43AE-AF49-173DED57E12A}" destId="{CD3B85C0-C368-48B2-A4E6-AAAC54AD41E9}" srcOrd="0" destOrd="0" presId="urn:microsoft.com/office/officeart/2005/8/layout/radial5"/>
    <dgm:cxn modelId="{4EC1BBE6-1FD0-4095-9701-EC49E684B5B8}" type="presParOf" srcId="{ACA68219-D167-4987-B20B-8FE151E6BA12}" destId="{B9CF7EF3-CC7D-4C9A-A133-53B0FFEBCD9D}" srcOrd="2" destOrd="0" presId="urn:microsoft.com/office/officeart/2005/8/layout/radial5"/>
    <dgm:cxn modelId="{A731503D-95F1-43A0-9707-630EF7CB6A26}" type="presParOf" srcId="{ACA68219-D167-4987-B20B-8FE151E6BA12}" destId="{B8B4333E-484F-4287-8308-F44B1FF0175C}" srcOrd="3" destOrd="0" presId="urn:microsoft.com/office/officeart/2005/8/layout/radial5"/>
    <dgm:cxn modelId="{493C1285-966B-4114-B3B9-E6372AB8D560}" type="presParOf" srcId="{B8B4333E-484F-4287-8308-F44B1FF0175C}" destId="{44DCE63A-315D-4F6D-B543-9E5541902DA1}" srcOrd="0" destOrd="0" presId="urn:microsoft.com/office/officeart/2005/8/layout/radial5"/>
    <dgm:cxn modelId="{96352589-AE3C-4825-AE9D-6FC197B6DB1C}" type="presParOf" srcId="{ACA68219-D167-4987-B20B-8FE151E6BA12}" destId="{54F3C536-DC23-454D-BBD8-AEC821BC9E02}" srcOrd="4" destOrd="0" presId="urn:microsoft.com/office/officeart/2005/8/layout/radial5"/>
    <dgm:cxn modelId="{3702C0A9-35F9-4F33-93CD-DC506480AD44}" type="presParOf" srcId="{ACA68219-D167-4987-B20B-8FE151E6BA12}" destId="{F4E0E8E6-25C8-4132-B033-AF0E614C438C}" srcOrd="5" destOrd="0" presId="urn:microsoft.com/office/officeart/2005/8/layout/radial5"/>
    <dgm:cxn modelId="{CAEFC5CF-4BCB-476F-9345-7B4126021B50}" type="presParOf" srcId="{F4E0E8E6-25C8-4132-B033-AF0E614C438C}" destId="{0C712B32-4AA3-465A-AF11-D1C8E8D5956E}" srcOrd="0" destOrd="0" presId="urn:microsoft.com/office/officeart/2005/8/layout/radial5"/>
    <dgm:cxn modelId="{2D9423BF-A862-4ECD-B11B-AF7A3E77AD8B}" type="presParOf" srcId="{ACA68219-D167-4987-B20B-8FE151E6BA12}" destId="{6987C0A8-BCB4-45CE-8EDF-BDD07E6D9517}" srcOrd="6" destOrd="0" presId="urn:microsoft.com/office/officeart/2005/8/layout/radial5"/>
    <dgm:cxn modelId="{D044DF11-07C3-48E0-B5E7-97C640701F7E}" type="presParOf" srcId="{ACA68219-D167-4987-B20B-8FE151E6BA12}" destId="{AA1980DA-48E5-458B-9C7E-2E6BD864A788}" srcOrd="7" destOrd="0" presId="urn:microsoft.com/office/officeart/2005/8/layout/radial5"/>
    <dgm:cxn modelId="{5D21925F-60FB-4FE1-9C6D-2B05C9FB34CD}" type="presParOf" srcId="{AA1980DA-48E5-458B-9C7E-2E6BD864A788}" destId="{8CD3618C-609D-41AF-8279-610EC845A7A9}" srcOrd="0" destOrd="0" presId="urn:microsoft.com/office/officeart/2005/8/layout/radial5"/>
    <dgm:cxn modelId="{F5898954-29DA-49A2-BD11-AF3E6E4E221B}" type="presParOf" srcId="{ACA68219-D167-4987-B20B-8FE151E6BA12}" destId="{36E28206-2DC6-49D8-B3C1-F2AEC5664899}" srcOrd="8" destOrd="0" presId="urn:microsoft.com/office/officeart/2005/8/layout/radial5"/>
    <dgm:cxn modelId="{E7575E00-CD82-449D-9BB9-3BAF05926302}" type="presParOf" srcId="{ACA68219-D167-4987-B20B-8FE151E6BA12}" destId="{B528C6B4-911B-49F3-A2D7-4C3C3ADFD191}" srcOrd="9" destOrd="0" presId="urn:microsoft.com/office/officeart/2005/8/layout/radial5"/>
    <dgm:cxn modelId="{E2925282-F5B0-4D06-987B-D4D52756D78E}" type="presParOf" srcId="{B528C6B4-911B-49F3-A2D7-4C3C3ADFD191}" destId="{B54F5570-6815-4EEE-BC17-88C57EDD17A5}" srcOrd="0" destOrd="0" presId="urn:microsoft.com/office/officeart/2005/8/layout/radial5"/>
    <dgm:cxn modelId="{2DE9D90F-7206-4CE4-BE61-EB09A66795F0}" type="presParOf" srcId="{ACA68219-D167-4987-B20B-8FE151E6BA12}" destId="{AB92B16C-B6AD-4F1B-9BED-795641096BD8}" srcOrd="10" destOrd="0" presId="urn:microsoft.com/office/officeart/2005/8/layout/radial5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B92E5DC-4825-4A10-83E0-F3656BE2D87D}" type="doc">
      <dgm:prSet loTypeId="urn:microsoft.com/office/officeart/2005/8/layout/radial5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764E4255-70AF-4ABC-8E53-2344892C4437}">
      <dgm:prSet phldrT="[Texto]" custT="1"/>
      <dgm:spPr>
        <a:solidFill>
          <a:srgbClr val="669900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1000" dirty="0" smtClean="0"/>
            <a:t>Salud</a:t>
          </a:r>
          <a:endParaRPr lang="es-CL" sz="1000" dirty="0"/>
        </a:p>
      </dgm:t>
    </dgm:pt>
    <dgm:pt modelId="{0CE19F6C-3CBB-4CC4-82A3-BB11173726D4}" type="parTrans" cxnId="{E0A78A1D-731E-4E3D-B097-40422C139EA5}">
      <dgm:prSet/>
      <dgm:spPr/>
      <dgm:t>
        <a:bodyPr/>
        <a:lstStyle/>
        <a:p>
          <a:endParaRPr lang="es-CL" sz="900"/>
        </a:p>
      </dgm:t>
    </dgm:pt>
    <dgm:pt modelId="{3899889C-6CFD-4663-8BA7-C3B5F683F20B}" type="sibTrans" cxnId="{E0A78A1D-731E-4E3D-B097-40422C139EA5}">
      <dgm:prSet/>
      <dgm:spPr/>
      <dgm:t>
        <a:bodyPr/>
        <a:lstStyle/>
        <a:p>
          <a:endParaRPr lang="es-CL" sz="900"/>
        </a:p>
      </dgm:t>
    </dgm:pt>
    <dgm:pt modelId="{94663132-0B8E-40C1-BE40-570C9DB904A1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Promoción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51B83BDB-2800-4F8B-821C-C135616A6B26}" type="parTrans" cxnId="{97491DB2-0EB8-4CC3-9FA9-2085A94CFDFF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D7B8C592-C5DB-40AB-A81C-D8A14175A630}" type="sibTrans" cxnId="{97491DB2-0EB8-4CC3-9FA9-2085A94CFDFF}">
      <dgm:prSet/>
      <dgm:spPr/>
      <dgm:t>
        <a:bodyPr/>
        <a:lstStyle/>
        <a:p>
          <a:endParaRPr lang="es-CL" sz="900"/>
        </a:p>
      </dgm:t>
    </dgm:pt>
    <dgm:pt modelId="{4D3C399A-430D-4223-96A6-B027C3F5D401}">
      <dgm:prSet phldrT="[Texto]"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Prevención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E2D6892A-27C2-48C1-965D-BD647C1A0FAE}" type="parTrans" cxnId="{6283C1CB-360D-4781-B862-00C6AEE91144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988F962D-982A-4DB3-9B59-2AA24D74F9CB}" type="sibTrans" cxnId="{6283C1CB-360D-4781-B862-00C6AEE91144}">
      <dgm:prSet/>
      <dgm:spPr/>
      <dgm:t>
        <a:bodyPr/>
        <a:lstStyle/>
        <a:p>
          <a:endParaRPr lang="es-CL" sz="900"/>
        </a:p>
      </dgm:t>
    </dgm:pt>
    <dgm:pt modelId="{CFB1D256-7A25-4AC8-8BB1-ABCF829076DD}">
      <dgm:prSet phldrT="[Texto]"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Atención Médica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810E7914-837E-4DA0-BF7A-4D73199C5D71}" type="parTrans" cxnId="{4E59C751-A9A1-4C45-8D4F-C569165AE0A9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5552C4DB-F29E-4434-9E61-7A1457D714FF}" type="sibTrans" cxnId="{4E59C751-A9A1-4C45-8D4F-C569165AE0A9}">
      <dgm:prSet/>
      <dgm:spPr/>
      <dgm:t>
        <a:bodyPr/>
        <a:lstStyle/>
        <a:p>
          <a:endParaRPr lang="es-CL" sz="900"/>
        </a:p>
      </dgm:t>
    </dgm:pt>
    <dgm:pt modelId="{7CA5A781-C5AD-4DB1-84AA-6356294AFDF5}">
      <dgm:prSet phldrT="[Texto]" custT="1"/>
      <dgm:spPr>
        <a:solidFill>
          <a:schemeClr val="accent2">
            <a:lumMod val="20000"/>
            <a:lumOff val="80000"/>
          </a:schemeClr>
        </a:solidFill>
        <a:ln w="28575">
          <a:noFill/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Rehabilitación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59FB128F-A195-4DF0-A76D-A680C7C9B583}" type="parTrans" cxnId="{FC70FECA-C1E4-45EE-A990-FCFC97E89E68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67D6A8A7-19E4-4D42-A602-2FF546841E3A}" type="sibTrans" cxnId="{FC70FECA-C1E4-45EE-A990-FCFC97E89E68}">
      <dgm:prSet/>
      <dgm:spPr/>
      <dgm:t>
        <a:bodyPr/>
        <a:lstStyle/>
        <a:p>
          <a:endParaRPr lang="es-CL" sz="900"/>
        </a:p>
      </dgm:t>
    </dgm:pt>
    <dgm:pt modelId="{07D8394E-87B0-466C-9E4D-61CDDF4FB9FF}">
      <dgm:prSet phldrT="[Texto]"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Dispositivos de Asistencia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C5711782-5221-4DC2-B881-DD0D5A53A7EC}" type="parTrans" cxnId="{0EB8FA99-BFB9-41CF-BFFB-5A74F6991B18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69C7343B-EA23-425C-BB05-93995037BB26}" type="sibTrans" cxnId="{0EB8FA99-BFB9-41CF-BFFB-5A74F6991B18}">
      <dgm:prSet/>
      <dgm:spPr/>
      <dgm:t>
        <a:bodyPr/>
        <a:lstStyle/>
        <a:p>
          <a:endParaRPr lang="es-CL" sz="900"/>
        </a:p>
      </dgm:t>
    </dgm:pt>
    <dgm:pt modelId="{ACA68219-D167-4987-B20B-8FE151E6BA12}" type="pres">
      <dgm:prSet presAssocID="{9B92E5DC-4825-4A10-83E0-F3656BE2D87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3D143833-ED29-4318-B336-A21A22682235}" type="pres">
      <dgm:prSet presAssocID="{764E4255-70AF-4ABC-8E53-2344892C4437}" presName="centerShape" presStyleLbl="node0" presStyleIdx="0" presStyleCnt="1"/>
      <dgm:spPr/>
      <dgm:t>
        <a:bodyPr/>
        <a:lstStyle/>
        <a:p>
          <a:endParaRPr lang="es-CL"/>
        </a:p>
      </dgm:t>
    </dgm:pt>
    <dgm:pt modelId="{1096CCA1-4E30-43AE-AF49-173DED57E12A}" type="pres">
      <dgm:prSet presAssocID="{51B83BDB-2800-4F8B-821C-C135616A6B26}" presName="parTrans" presStyleLbl="sibTrans2D1" presStyleIdx="0" presStyleCnt="5"/>
      <dgm:spPr/>
      <dgm:t>
        <a:bodyPr/>
        <a:lstStyle/>
        <a:p>
          <a:endParaRPr lang="es-CL"/>
        </a:p>
      </dgm:t>
    </dgm:pt>
    <dgm:pt modelId="{CD3B85C0-C368-48B2-A4E6-AAAC54AD41E9}" type="pres">
      <dgm:prSet presAssocID="{51B83BDB-2800-4F8B-821C-C135616A6B26}" presName="connectorText" presStyleLbl="sibTrans2D1" presStyleIdx="0" presStyleCnt="5"/>
      <dgm:spPr/>
      <dgm:t>
        <a:bodyPr/>
        <a:lstStyle/>
        <a:p>
          <a:endParaRPr lang="es-CL"/>
        </a:p>
      </dgm:t>
    </dgm:pt>
    <dgm:pt modelId="{B9CF7EF3-CC7D-4C9A-A133-53B0FFEBCD9D}" type="pres">
      <dgm:prSet presAssocID="{94663132-0B8E-40C1-BE40-570C9DB904A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8B4333E-484F-4287-8308-F44B1FF0175C}" type="pres">
      <dgm:prSet presAssocID="{E2D6892A-27C2-48C1-965D-BD647C1A0FAE}" presName="parTrans" presStyleLbl="sibTrans2D1" presStyleIdx="1" presStyleCnt="5"/>
      <dgm:spPr/>
      <dgm:t>
        <a:bodyPr/>
        <a:lstStyle/>
        <a:p>
          <a:endParaRPr lang="es-CL"/>
        </a:p>
      </dgm:t>
    </dgm:pt>
    <dgm:pt modelId="{44DCE63A-315D-4F6D-B543-9E5541902DA1}" type="pres">
      <dgm:prSet presAssocID="{E2D6892A-27C2-48C1-965D-BD647C1A0FAE}" presName="connectorText" presStyleLbl="sibTrans2D1" presStyleIdx="1" presStyleCnt="5"/>
      <dgm:spPr/>
      <dgm:t>
        <a:bodyPr/>
        <a:lstStyle/>
        <a:p>
          <a:endParaRPr lang="es-CL"/>
        </a:p>
      </dgm:t>
    </dgm:pt>
    <dgm:pt modelId="{54F3C536-DC23-454D-BBD8-AEC821BC9E02}" type="pres">
      <dgm:prSet presAssocID="{4D3C399A-430D-4223-96A6-B027C3F5D40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4E0E8E6-25C8-4132-B033-AF0E614C438C}" type="pres">
      <dgm:prSet presAssocID="{810E7914-837E-4DA0-BF7A-4D73199C5D71}" presName="parTrans" presStyleLbl="sibTrans2D1" presStyleIdx="2" presStyleCnt="5"/>
      <dgm:spPr/>
      <dgm:t>
        <a:bodyPr/>
        <a:lstStyle/>
        <a:p>
          <a:endParaRPr lang="es-CL"/>
        </a:p>
      </dgm:t>
    </dgm:pt>
    <dgm:pt modelId="{0C712B32-4AA3-465A-AF11-D1C8E8D5956E}" type="pres">
      <dgm:prSet presAssocID="{810E7914-837E-4DA0-BF7A-4D73199C5D71}" presName="connectorText" presStyleLbl="sibTrans2D1" presStyleIdx="2" presStyleCnt="5"/>
      <dgm:spPr/>
      <dgm:t>
        <a:bodyPr/>
        <a:lstStyle/>
        <a:p>
          <a:endParaRPr lang="es-CL"/>
        </a:p>
      </dgm:t>
    </dgm:pt>
    <dgm:pt modelId="{6987C0A8-BCB4-45CE-8EDF-BDD07E6D9517}" type="pres">
      <dgm:prSet presAssocID="{CFB1D256-7A25-4AC8-8BB1-ABCF829076D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A1980DA-48E5-458B-9C7E-2E6BD864A788}" type="pres">
      <dgm:prSet presAssocID="{59FB128F-A195-4DF0-A76D-A680C7C9B583}" presName="parTrans" presStyleLbl="sibTrans2D1" presStyleIdx="3" presStyleCnt="5"/>
      <dgm:spPr/>
      <dgm:t>
        <a:bodyPr/>
        <a:lstStyle/>
        <a:p>
          <a:endParaRPr lang="es-CL"/>
        </a:p>
      </dgm:t>
    </dgm:pt>
    <dgm:pt modelId="{8CD3618C-609D-41AF-8279-610EC845A7A9}" type="pres">
      <dgm:prSet presAssocID="{59FB128F-A195-4DF0-A76D-A680C7C9B583}" presName="connectorText" presStyleLbl="sibTrans2D1" presStyleIdx="3" presStyleCnt="5"/>
      <dgm:spPr/>
      <dgm:t>
        <a:bodyPr/>
        <a:lstStyle/>
        <a:p>
          <a:endParaRPr lang="es-CL"/>
        </a:p>
      </dgm:t>
    </dgm:pt>
    <dgm:pt modelId="{36E28206-2DC6-49D8-B3C1-F2AEC5664899}" type="pres">
      <dgm:prSet presAssocID="{7CA5A781-C5AD-4DB1-84AA-6356294AFDF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528C6B4-911B-49F3-A2D7-4C3C3ADFD191}" type="pres">
      <dgm:prSet presAssocID="{C5711782-5221-4DC2-B881-DD0D5A53A7EC}" presName="parTrans" presStyleLbl="sibTrans2D1" presStyleIdx="4" presStyleCnt="5"/>
      <dgm:spPr/>
      <dgm:t>
        <a:bodyPr/>
        <a:lstStyle/>
        <a:p>
          <a:endParaRPr lang="es-CL"/>
        </a:p>
      </dgm:t>
    </dgm:pt>
    <dgm:pt modelId="{B54F5570-6815-4EEE-BC17-88C57EDD17A5}" type="pres">
      <dgm:prSet presAssocID="{C5711782-5221-4DC2-B881-DD0D5A53A7EC}" presName="connectorText" presStyleLbl="sibTrans2D1" presStyleIdx="4" presStyleCnt="5"/>
      <dgm:spPr/>
      <dgm:t>
        <a:bodyPr/>
        <a:lstStyle/>
        <a:p>
          <a:endParaRPr lang="es-CL"/>
        </a:p>
      </dgm:t>
    </dgm:pt>
    <dgm:pt modelId="{AB92B16C-B6AD-4F1B-9BED-795641096BD8}" type="pres">
      <dgm:prSet presAssocID="{07D8394E-87B0-466C-9E4D-61CDDF4FB9F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97491DB2-0EB8-4CC3-9FA9-2085A94CFDFF}" srcId="{764E4255-70AF-4ABC-8E53-2344892C4437}" destId="{94663132-0B8E-40C1-BE40-570C9DB904A1}" srcOrd="0" destOrd="0" parTransId="{51B83BDB-2800-4F8B-821C-C135616A6B26}" sibTransId="{D7B8C592-C5DB-40AB-A81C-D8A14175A630}"/>
    <dgm:cxn modelId="{0EB8FA99-BFB9-41CF-BFFB-5A74F6991B18}" srcId="{764E4255-70AF-4ABC-8E53-2344892C4437}" destId="{07D8394E-87B0-466C-9E4D-61CDDF4FB9FF}" srcOrd="4" destOrd="0" parTransId="{C5711782-5221-4DC2-B881-DD0D5A53A7EC}" sibTransId="{69C7343B-EA23-425C-BB05-93995037BB26}"/>
    <dgm:cxn modelId="{BF0B7BE6-67AA-4E5A-B707-E4D55083C1C8}" type="presOf" srcId="{51B83BDB-2800-4F8B-821C-C135616A6B26}" destId="{1096CCA1-4E30-43AE-AF49-173DED57E12A}" srcOrd="0" destOrd="0" presId="urn:microsoft.com/office/officeart/2005/8/layout/radial5"/>
    <dgm:cxn modelId="{3DE2C9D1-6DE0-439A-93DD-A19DE8E058EA}" type="presOf" srcId="{E2D6892A-27C2-48C1-965D-BD647C1A0FAE}" destId="{B8B4333E-484F-4287-8308-F44B1FF0175C}" srcOrd="0" destOrd="0" presId="urn:microsoft.com/office/officeart/2005/8/layout/radial5"/>
    <dgm:cxn modelId="{89D81E55-C6F2-4A24-AFCE-06D93E23387F}" type="presOf" srcId="{CFB1D256-7A25-4AC8-8BB1-ABCF829076DD}" destId="{6987C0A8-BCB4-45CE-8EDF-BDD07E6D9517}" srcOrd="0" destOrd="0" presId="urn:microsoft.com/office/officeart/2005/8/layout/radial5"/>
    <dgm:cxn modelId="{68EEFE3C-06B4-4637-ADF7-37C487775EF3}" type="presOf" srcId="{9B92E5DC-4825-4A10-83E0-F3656BE2D87D}" destId="{ACA68219-D167-4987-B20B-8FE151E6BA12}" srcOrd="0" destOrd="0" presId="urn:microsoft.com/office/officeart/2005/8/layout/radial5"/>
    <dgm:cxn modelId="{E0A78A1D-731E-4E3D-B097-40422C139EA5}" srcId="{9B92E5DC-4825-4A10-83E0-F3656BE2D87D}" destId="{764E4255-70AF-4ABC-8E53-2344892C4437}" srcOrd="0" destOrd="0" parTransId="{0CE19F6C-3CBB-4CC4-82A3-BB11173726D4}" sibTransId="{3899889C-6CFD-4663-8BA7-C3B5F683F20B}"/>
    <dgm:cxn modelId="{6283C1CB-360D-4781-B862-00C6AEE91144}" srcId="{764E4255-70AF-4ABC-8E53-2344892C4437}" destId="{4D3C399A-430D-4223-96A6-B027C3F5D401}" srcOrd="1" destOrd="0" parTransId="{E2D6892A-27C2-48C1-965D-BD647C1A0FAE}" sibTransId="{988F962D-982A-4DB3-9B59-2AA24D74F9CB}"/>
    <dgm:cxn modelId="{AC0680F9-81C3-4DAB-B198-680DF3ED18DC}" type="presOf" srcId="{51B83BDB-2800-4F8B-821C-C135616A6B26}" destId="{CD3B85C0-C368-48B2-A4E6-AAAC54AD41E9}" srcOrd="1" destOrd="0" presId="urn:microsoft.com/office/officeart/2005/8/layout/radial5"/>
    <dgm:cxn modelId="{A857D793-C2E6-41E4-A8E0-347E109E8016}" type="presOf" srcId="{7CA5A781-C5AD-4DB1-84AA-6356294AFDF5}" destId="{36E28206-2DC6-49D8-B3C1-F2AEC5664899}" srcOrd="0" destOrd="0" presId="urn:microsoft.com/office/officeart/2005/8/layout/radial5"/>
    <dgm:cxn modelId="{85B6592B-15DD-495C-80C2-D1BCD9B5647F}" type="presOf" srcId="{E2D6892A-27C2-48C1-965D-BD647C1A0FAE}" destId="{44DCE63A-315D-4F6D-B543-9E5541902DA1}" srcOrd="1" destOrd="0" presId="urn:microsoft.com/office/officeart/2005/8/layout/radial5"/>
    <dgm:cxn modelId="{83CC8119-F785-4609-B72C-AC7A3148EF47}" type="presOf" srcId="{C5711782-5221-4DC2-B881-DD0D5A53A7EC}" destId="{B528C6B4-911B-49F3-A2D7-4C3C3ADFD191}" srcOrd="0" destOrd="0" presId="urn:microsoft.com/office/officeart/2005/8/layout/radial5"/>
    <dgm:cxn modelId="{D7636E3E-418E-402C-B97F-092C2F1A413A}" type="presOf" srcId="{C5711782-5221-4DC2-B881-DD0D5A53A7EC}" destId="{B54F5570-6815-4EEE-BC17-88C57EDD17A5}" srcOrd="1" destOrd="0" presId="urn:microsoft.com/office/officeart/2005/8/layout/radial5"/>
    <dgm:cxn modelId="{FC70FECA-C1E4-45EE-A990-FCFC97E89E68}" srcId="{764E4255-70AF-4ABC-8E53-2344892C4437}" destId="{7CA5A781-C5AD-4DB1-84AA-6356294AFDF5}" srcOrd="3" destOrd="0" parTransId="{59FB128F-A195-4DF0-A76D-A680C7C9B583}" sibTransId="{67D6A8A7-19E4-4D42-A602-2FF546841E3A}"/>
    <dgm:cxn modelId="{C0DDD8BA-36A9-4148-8CA2-A9F63E2394B0}" type="presOf" srcId="{59FB128F-A195-4DF0-A76D-A680C7C9B583}" destId="{AA1980DA-48E5-458B-9C7E-2E6BD864A788}" srcOrd="0" destOrd="0" presId="urn:microsoft.com/office/officeart/2005/8/layout/radial5"/>
    <dgm:cxn modelId="{F6BB849E-D5B1-408C-BE38-C78D63AADA51}" type="presOf" srcId="{810E7914-837E-4DA0-BF7A-4D73199C5D71}" destId="{F4E0E8E6-25C8-4132-B033-AF0E614C438C}" srcOrd="0" destOrd="0" presId="urn:microsoft.com/office/officeart/2005/8/layout/radial5"/>
    <dgm:cxn modelId="{7A66BE75-1036-48DD-8DBA-BC6DB0E83602}" type="presOf" srcId="{59FB128F-A195-4DF0-A76D-A680C7C9B583}" destId="{8CD3618C-609D-41AF-8279-610EC845A7A9}" srcOrd="1" destOrd="0" presId="urn:microsoft.com/office/officeart/2005/8/layout/radial5"/>
    <dgm:cxn modelId="{55ECADF6-6DFC-4F42-807D-04D78CCBB436}" type="presOf" srcId="{4D3C399A-430D-4223-96A6-B027C3F5D401}" destId="{54F3C536-DC23-454D-BBD8-AEC821BC9E02}" srcOrd="0" destOrd="0" presId="urn:microsoft.com/office/officeart/2005/8/layout/radial5"/>
    <dgm:cxn modelId="{9897FAE0-9F6F-4BCA-A932-B64AD84220B7}" type="presOf" srcId="{810E7914-837E-4DA0-BF7A-4D73199C5D71}" destId="{0C712B32-4AA3-465A-AF11-D1C8E8D5956E}" srcOrd="1" destOrd="0" presId="urn:microsoft.com/office/officeart/2005/8/layout/radial5"/>
    <dgm:cxn modelId="{2CFDC6D5-CC66-4C67-9DF8-3246C56BBF01}" type="presOf" srcId="{764E4255-70AF-4ABC-8E53-2344892C4437}" destId="{3D143833-ED29-4318-B336-A21A22682235}" srcOrd="0" destOrd="0" presId="urn:microsoft.com/office/officeart/2005/8/layout/radial5"/>
    <dgm:cxn modelId="{4E59C751-A9A1-4C45-8D4F-C569165AE0A9}" srcId="{764E4255-70AF-4ABC-8E53-2344892C4437}" destId="{CFB1D256-7A25-4AC8-8BB1-ABCF829076DD}" srcOrd="2" destOrd="0" parTransId="{810E7914-837E-4DA0-BF7A-4D73199C5D71}" sibTransId="{5552C4DB-F29E-4434-9E61-7A1457D714FF}"/>
    <dgm:cxn modelId="{2560F698-C61F-47D5-8993-F18996D5F7E0}" type="presOf" srcId="{07D8394E-87B0-466C-9E4D-61CDDF4FB9FF}" destId="{AB92B16C-B6AD-4F1B-9BED-795641096BD8}" srcOrd="0" destOrd="0" presId="urn:microsoft.com/office/officeart/2005/8/layout/radial5"/>
    <dgm:cxn modelId="{62C6C699-48AC-4564-BF9F-BD25CEBF29DC}" type="presOf" srcId="{94663132-0B8E-40C1-BE40-570C9DB904A1}" destId="{B9CF7EF3-CC7D-4C9A-A133-53B0FFEBCD9D}" srcOrd="0" destOrd="0" presId="urn:microsoft.com/office/officeart/2005/8/layout/radial5"/>
    <dgm:cxn modelId="{72369C9C-B733-40ED-B695-984BC49F34F3}" type="presParOf" srcId="{ACA68219-D167-4987-B20B-8FE151E6BA12}" destId="{3D143833-ED29-4318-B336-A21A22682235}" srcOrd="0" destOrd="0" presId="urn:microsoft.com/office/officeart/2005/8/layout/radial5"/>
    <dgm:cxn modelId="{46DA44DE-BF96-4F80-BEA3-5EBB34660753}" type="presParOf" srcId="{ACA68219-D167-4987-B20B-8FE151E6BA12}" destId="{1096CCA1-4E30-43AE-AF49-173DED57E12A}" srcOrd="1" destOrd="0" presId="urn:microsoft.com/office/officeart/2005/8/layout/radial5"/>
    <dgm:cxn modelId="{B8D2D159-3976-40F1-A14B-A8E140BD3349}" type="presParOf" srcId="{1096CCA1-4E30-43AE-AF49-173DED57E12A}" destId="{CD3B85C0-C368-48B2-A4E6-AAAC54AD41E9}" srcOrd="0" destOrd="0" presId="urn:microsoft.com/office/officeart/2005/8/layout/radial5"/>
    <dgm:cxn modelId="{5E07EB98-8703-4EE9-8A9F-5AECC42602CE}" type="presParOf" srcId="{ACA68219-D167-4987-B20B-8FE151E6BA12}" destId="{B9CF7EF3-CC7D-4C9A-A133-53B0FFEBCD9D}" srcOrd="2" destOrd="0" presId="urn:microsoft.com/office/officeart/2005/8/layout/radial5"/>
    <dgm:cxn modelId="{286C3FF2-04F3-4743-8F75-E02E45541BCD}" type="presParOf" srcId="{ACA68219-D167-4987-B20B-8FE151E6BA12}" destId="{B8B4333E-484F-4287-8308-F44B1FF0175C}" srcOrd="3" destOrd="0" presId="urn:microsoft.com/office/officeart/2005/8/layout/radial5"/>
    <dgm:cxn modelId="{CFA32136-090E-4004-A75D-A94FEF7D00CC}" type="presParOf" srcId="{B8B4333E-484F-4287-8308-F44B1FF0175C}" destId="{44DCE63A-315D-4F6D-B543-9E5541902DA1}" srcOrd="0" destOrd="0" presId="urn:microsoft.com/office/officeart/2005/8/layout/radial5"/>
    <dgm:cxn modelId="{735E9DBE-CA03-4F18-9D27-D93938D78B07}" type="presParOf" srcId="{ACA68219-D167-4987-B20B-8FE151E6BA12}" destId="{54F3C536-DC23-454D-BBD8-AEC821BC9E02}" srcOrd="4" destOrd="0" presId="urn:microsoft.com/office/officeart/2005/8/layout/radial5"/>
    <dgm:cxn modelId="{AED000E9-8B72-4726-9C02-48D7CFC7AE3C}" type="presParOf" srcId="{ACA68219-D167-4987-B20B-8FE151E6BA12}" destId="{F4E0E8E6-25C8-4132-B033-AF0E614C438C}" srcOrd="5" destOrd="0" presId="urn:microsoft.com/office/officeart/2005/8/layout/radial5"/>
    <dgm:cxn modelId="{61CC718F-ACB4-4577-B348-CB2563F00260}" type="presParOf" srcId="{F4E0E8E6-25C8-4132-B033-AF0E614C438C}" destId="{0C712B32-4AA3-465A-AF11-D1C8E8D5956E}" srcOrd="0" destOrd="0" presId="urn:microsoft.com/office/officeart/2005/8/layout/radial5"/>
    <dgm:cxn modelId="{666906E2-A209-4ED4-A55E-146C71857104}" type="presParOf" srcId="{ACA68219-D167-4987-B20B-8FE151E6BA12}" destId="{6987C0A8-BCB4-45CE-8EDF-BDD07E6D9517}" srcOrd="6" destOrd="0" presId="urn:microsoft.com/office/officeart/2005/8/layout/radial5"/>
    <dgm:cxn modelId="{D0437908-95BB-42E3-8ECC-9A86B707B4F3}" type="presParOf" srcId="{ACA68219-D167-4987-B20B-8FE151E6BA12}" destId="{AA1980DA-48E5-458B-9C7E-2E6BD864A788}" srcOrd="7" destOrd="0" presId="urn:microsoft.com/office/officeart/2005/8/layout/radial5"/>
    <dgm:cxn modelId="{0E4C6016-3592-4EE6-908E-BFCEE818C416}" type="presParOf" srcId="{AA1980DA-48E5-458B-9C7E-2E6BD864A788}" destId="{8CD3618C-609D-41AF-8279-610EC845A7A9}" srcOrd="0" destOrd="0" presId="urn:microsoft.com/office/officeart/2005/8/layout/radial5"/>
    <dgm:cxn modelId="{02D61DC4-75DE-4698-8A0C-1A862C407B86}" type="presParOf" srcId="{ACA68219-D167-4987-B20B-8FE151E6BA12}" destId="{36E28206-2DC6-49D8-B3C1-F2AEC5664899}" srcOrd="8" destOrd="0" presId="urn:microsoft.com/office/officeart/2005/8/layout/radial5"/>
    <dgm:cxn modelId="{9954FCD2-F795-4203-9CF0-50CC80D967A0}" type="presParOf" srcId="{ACA68219-D167-4987-B20B-8FE151E6BA12}" destId="{B528C6B4-911B-49F3-A2D7-4C3C3ADFD191}" srcOrd="9" destOrd="0" presId="urn:microsoft.com/office/officeart/2005/8/layout/radial5"/>
    <dgm:cxn modelId="{1C0A2C10-D83C-4E8E-B661-13E67EF37341}" type="presParOf" srcId="{B528C6B4-911B-49F3-A2D7-4C3C3ADFD191}" destId="{B54F5570-6815-4EEE-BC17-88C57EDD17A5}" srcOrd="0" destOrd="0" presId="urn:microsoft.com/office/officeart/2005/8/layout/radial5"/>
    <dgm:cxn modelId="{6EEFE7E6-1DA5-465C-9923-D7F2879BA385}" type="presParOf" srcId="{ACA68219-D167-4987-B20B-8FE151E6BA12}" destId="{AB92B16C-B6AD-4F1B-9BED-795641096BD8}" srcOrd="10" destOrd="0" presId="urn:microsoft.com/office/officeart/2005/8/layout/radial5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B92E5DC-4825-4A10-83E0-F3656BE2D87D}" type="doc">
      <dgm:prSet loTypeId="urn:microsoft.com/office/officeart/2005/8/layout/radial5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764E4255-70AF-4ABC-8E53-2344892C4437}">
      <dgm:prSet phldrT="[Texto]" custT="1"/>
      <dgm:spPr>
        <a:solidFill>
          <a:srgbClr val="669900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1000" dirty="0" smtClean="0"/>
            <a:t>Salud</a:t>
          </a:r>
          <a:endParaRPr lang="es-CL" sz="1000" dirty="0"/>
        </a:p>
      </dgm:t>
    </dgm:pt>
    <dgm:pt modelId="{0CE19F6C-3CBB-4CC4-82A3-BB11173726D4}" type="parTrans" cxnId="{E0A78A1D-731E-4E3D-B097-40422C139EA5}">
      <dgm:prSet/>
      <dgm:spPr/>
      <dgm:t>
        <a:bodyPr/>
        <a:lstStyle/>
        <a:p>
          <a:endParaRPr lang="es-CL" sz="900"/>
        </a:p>
      </dgm:t>
    </dgm:pt>
    <dgm:pt modelId="{3899889C-6CFD-4663-8BA7-C3B5F683F20B}" type="sibTrans" cxnId="{E0A78A1D-731E-4E3D-B097-40422C139EA5}">
      <dgm:prSet/>
      <dgm:spPr/>
      <dgm:t>
        <a:bodyPr/>
        <a:lstStyle/>
        <a:p>
          <a:endParaRPr lang="es-CL" sz="900"/>
        </a:p>
      </dgm:t>
    </dgm:pt>
    <dgm:pt modelId="{94663132-0B8E-40C1-BE40-570C9DB904A1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Promoción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51B83BDB-2800-4F8B-821C-C135616A6B26}" type="parTrans" cxnId="{97491DB2-0EB8-4CC3-9FA9-2085A94CFDFF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D7B8C592-C5DB-40AB-A81C-D8A14175A630}" type="sibTrans" cxnId="{97491DB2-0EB8-4CC3-9FA9-2085A94CFDFF}">
      <dgm:prSet/>
      <dgm:spPr/>
      <dgm:t>
        <a:bodyPr/>
        <a:lstStyle/>
        <a:p>
          <a:endParaRPr lang="es-CL" sz="900"/>
        </a:p>
      </dgm:t>
    </dgm:pt>
    <dgm:pt modelId="{4D3C399A-430D-4223-96A6-B027C3F5D401}">
      <dgm:prSet phldrT="[Texto]"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Prevención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E2D6892A-27C2-48C1-965D-BD647C1A0FAE}" type="parTrans" cxnId="{6283C1CB-360D-4781-B862-00C6AEE91144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988F962D-982A-4DB3-9B59-2AA24D74F9CB}" type="sibTrans" cxnId="{6283C1CB-360D-4781-B862-00C6AEE91144}">
      <dgm:prSet/>
      <dgm:spPr/>
      <dgm:t>
        <a:bodyPr/>
        <a:lstStyle/>
        <a:p>
          <a:endParaRPr lang="es-CL" sz="900"/>
        </a:p>
      </dgm:t>
    </dgm:pt>
    <dgm:pt modelId="{CFB1D256-7A25-4AC8-8BB1-ABCF829076DD}">
      <dgm:prSet phldrT="[Texto]"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Atención Médica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810E7914-837E-4DA0-BF7A-4D73199C5D71}" type="parTrans" cxnId="{4E59C751-A9A1-4C45-8D4F-C569165AE0A9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5552C4DB-F29E-4434-9E61-7A1457D714FF}" type="sibTrans" cxnId="{4E59C751-A9A1-4C45-8D4F-C569165AE0A9}">
      <dgm:prSet/>
      <dgm:spPr/>
      <dgm:t>
        <a:bodyPr/>
        <a:lstStyle/>
        <a:p>
          <a:endParaRPr lang="es-CL" sz="900"/>
        </a:p>
      </dgm:t>
    </dgm:pt>
    <dgm:pt modelId="{7CA5A781-C5AD-4DB1-84AA-6356294AFDF5}">
      <dgm:prSet phldrT="[Texto]"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Rehabilitación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59FB128F-A195-4DF0-A76D-A680C7C9B583}" type="parTrans" cxnId="{FC70FECA-C1E4-45EE-A990-FCFC97E89E68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67D6A8A7-19E4-4D42-A602-2FF546841E3A}" type="sibTrans" cxnId="{FC70FECA-C1E4-45EE-A990-FCFC97E89E68}">
      <dgm:prSet/>
      <dgm:spPr/>
      <dgm:t>
        <a:bodyPr/>
        <a:lstStyle/>
        <a:p>
          <a:endParaRPr lang="es-CL" sz="900"/>
        </a:p>
      </dgm:t>
    </dgm:pt>
    <dgm:pt modelId="{07D8394E-87B0-466C-9E4D-61CDDF4FB9FF}">
      <dgm:prSet phldrT="[Texto]" custT="1"/>
      <dgm:spPr>
        <a:solidFill>
          <a:schemeClr val="accent2">
            <a:lumMod val="20000"/>
            <a:lumOff val="80000"/>
          </a:schemeClr>
        </a:solidFill>
        <a:ln w="28575">
          <a:noFill/>
        </a:ln>
      </dgm:spPr>
      <dgm:t>
        <a:bodyPr/>
        <a:lstStyle/>
        <a:p>
          <a:r>
            <a:rPr lang="es-CL" sz="7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</a:rPr>
            <a:t>Dispositivos de Asistencia</a:t>
          </a:r>
          <a:endParaRPr lang="es-CL" sz="700" dirty="0">
            <a:ln>
              <a:solidFill>
                <a:schemeClr val="tx1"/>
              </a:solidFill>
            </a:ln>
            <a:solidFill>
              <a:schemeClr val="tx1"/>
            </a:solidFill>
          </a:endParaRPr>
        </a:p>
      </dgm:t>
    </dgm:pt>
    <dgm:pt modelId="{C5711782-5221-4DC2-B881-DD0D5A53A7EC}" type="parTrans" cxnId="{0EB8FA99-BFB9-41CF-BFFB-5A74F6991B18}">
      <dgm:prSet custT="1"/>
      <dgm:spPr>
        <a:solidFill>
          <a:srgbClr val="FFFF99"/>
        </a:solidFill>
        <a:ln w="28575">
          <a:solidFill>
            <a:schemeClr val="tx1"/>
          </a:solidFill>
        </a:ln>
      </dgm:spPr>
      <dgm:t>
        <a:bodyPr/>
        <a:lstStyle/>
        <a:p>
          <a:endParaRPr lang="es-CL" sz="100"/>
        </a:p>
      </dgm:t>
    </dgm:pt>
    <dgm:pt modelId="{69C7343B-EA23-425C-BB05-93995037BB26}" type="sibTrans" cxnId="{0EB8FA99-BFB9-41CF-BFFB-5A74F6991B18}">
      <dgm:prSet/>
      <dgm:spPr/>
      <dgm:t>
        <a:bodyPr/>
        <a:lstStyle/>
        <a:p>
          <a:endParaRPr lang="es-CL" sz="900"/>
        </a:p>
      </dgm:t>
    </dgm:pt>
    <dgm:pt modelId="{ACA68219-D167-4987-B20B-8FE151E6BA12}" type="pres">
      <dgm:prSet presAssocID="{9B92E5DC-4825-4A10-83E0-F3656BE2D87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3D143833-ED29-4318-B336-A21A22682235}" type="pres">
      <dgm:prSet presAssocID="{764E4255-70AF-4ABC-8E53-2344892C4437}" presName="centerShape" presStyleLbl="node0" presStyleIdx="0" presStyleCnt="1"/>
      <dgm:spPr/>
      <dgm:t>
        <a:bodyPr/>
        <a:lstStyle/>
        <a:p>
          <a:endParaRPr lang="es-CL"/>
        </a:p>
      </dgm:t>
    </dgm:pt>
    <dgm:pt modelId="{1096CCA1-4E30-43AE-AF49-173DED57E12A}" type="pres">
      <dgm:prSet presAssocID="{51B83BDB-2800-4F8B-821C-C135616A6B26}" presName="parTrans" presStyleLbl="sibTrans2D1" presStyleIdx="0" presStyleCnt="5"/>
      <dgm:spPr/>
      <dgm:t>
        <a:bodyPr/>
        <a:lstStyle/>
        <a:p>
          <a:endParaRPr lang="es-CL"/>
        </a:p>
      </dgm:t>
    </dgm:pt>
    <dgm:pt modelId="{CD3B85C0-C368-48B2-A4E6-AAAC54AD41E9}" type="pres">
      <dgm:prSet presAssocID="{51B83BDB-2800-4F8B-821C-C135616A6B26}" presName="connectorText" presStyleLbl="sibTrans2D1" presStyleIdx="0" presStyleCnt="5"/>
      <dgm:spPr/>
      <dgm:t>
        <a:bodyPr/>
        <a:lstStyle/>
        <a:p>
          <a:endParaRPr lang="es-CL"/>
        </a:p>
      </dgm:t>
    </dgm:pt>
    <dgm:pt modelId="{B9CF7EF3-CC7D-4C9A-A133-53B0FFEBCD9D}" type="pres">
      <dgm:prSet presAssocID="{94663132-0B8E-40C1-BE40-570C9DB904A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8B4333E-484F-4287-8308-F44B1FF0175C}" type="pres">
      <dgm:prSet presAssocID="{E2D6892A-27C2-48C1-965D-BD647C1A0FAE}" presName="parTrans" presStyleLbl="sibTrans2D1" presStyleIdx="1" presStyleCnt="5"/>
      <dgm:spPr/>
      <dgm:t>
        <a:bodyPr/>
        <a:lstStyle/>
        <a:p>
          <a:endParaRPr lang="es-CL"/>
        </a:p>
      </dgm:t>
    </dgm:pt>
    <dgm:pt modelId="{44DCE63A-315D-4F6D-B543-9E5541902DA1}" type="pres">
      <dgm:prSet presAssocID="{E2D6892A-27C2-48C1-965D-BD647C1A0FAE}" presName="connectorText" presStyleLbl="sibTrans2D1" presStyleIdx="1" presStyleCnt="5"/>
      <dgm:spPr/>
      <dgm:t>
        <a:bodyPr/>
        <a:lstStyle/>
        <a:p>
          <a:endParaRPr lang="es-CL"/>
        </a:p>
      </dgm:t>
    </dgm:pt>
    <dgm:pt modelId="{54F3C536-DC23-454D-BBD8-AEC821BC9E02}" type="pres">
      <dgm:prSet presAssocID="{4D3C399A-430D-4223-96A6-B027C3F5D40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4E0E8E6-25C8-4132-B033-AF0E614C438C}" type="pres">
      <dgm:prSet presAssocID="{810E7914-837E-4DA0-BF7A-4D73199C5D71}" presName="parTrans" presStyleLbl="sibTrans2D1" presStyleIdx="2" presStyleCnt="5"/>
      <dgm:spPr/>
      <dgm:t>
        <a:bodyPr/>
        <a:lstStyle/>
        <a:p>
          <a:endParaRPr lang="es-CL"/>
        </a:p>
      </dgm:t>
    </dgm:pt>
    <dgm:pt modelId="{0C712B32-4AA3-465A-AF11-D1C8E8D5956E}" type="pres">
      <dgm:prSet presAssocID="{810E7914-837E-4DA0-BF7A-4D73199C5D71}" presName="connectorText" presStyleLbl="sibTrans2D1" presStyleIdx="2" presStyleCnt="5"/>
      <dgm:spPr/>
      <dgm:t>
        <a:bodyPr/>
        <a:lstStyle/>
        <a:p>
          <a:endParaRPr lang="es-CL"/>
        </a:p>
      </dgm:t>
    </dgm:pt>
    <dgm:pt modelId="{6987C0A8-BCB4-45CE-8EDF-BDD07E6D9517}" type="pres">
      <dgm:prSet presAssocID="{CFB1D256-7A25-4AC8-8BB1-ABCF829076D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A1980DA-48E5-458B-9C7E-2E6BD864A788}" type="pres">
      <dgm:prSet presAssocID="{59FB128F-A195-4DF0-A76D-A680C7C9B583}" presName="parTrans" presStyleLbl="sibTrans2D1" presStyleIdx="3" presStyleCnt="5"/>
      <dgm:spPr/>
      <dgm:t>
        <a:bodyPr/>
        <a:lstStyle/>
        <a:p>
          <a:endParaRPr lang="es-CL"/>
        </a:p>
      </dgm:t>
    </dgm:pt>
    <dgm:pt modelId="{8CD3618C-609D-41AF-8279-610EC845A7A9}" type="pres">
      <dgm:prSet presAssocID="{59FB128F-A195-4DF0-A76D-A680C7C9B583}" presName="connectorText" presStyleLbl="sibTrans2D1" presStyleIdx="3" presStyleCnt="5"/>
      <dgm:spPr/>
      <dgm:t>
        <a:bodyPr/>
        <a:lstStyle/>
        <a:p>
          <a:endParaRPr lang="es-CL"/>
        </a:p>
      </dgm:t>
    </dgm:pt>
    <dgm:pt modelId="{36E28206-2DC6-49D8-B3C1-F2AEC5664899}" type="pres">
      <dgm:prSet presAssocID="{7CA5A781-C5AD-4DB1-84AA-6356294AFDF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528C6B4-911B-49F3-A2D7-4C3C3ADFD191}" type="pres">
      <dgm:prSet presAssocID="{C5711782-5221-4DC2-B881-DD0D5A53A7EC}" presName="parTrans" presStyleLbl="sibTrans2D1" presStyleIdx="4" presStyleCnt="5"/>
      <dgm:spPr/>
      <dgm:t>
        <a:bodyPr/>
        <a:lstStyle/>
        <a:p>
          <a:endParaRPr lang="es-CL"/>
        </a:p>
      </dgm:t>
    </dgm:pt>
    <dgm:pt modelId="{B54F5570-6815-4EEE-BC17-88C57EDD17A5}" type="pres">
      <dgm:prSet presAssocID="{C5711782-5221-4DC2-B881-DD0D5A53A7EC}" presName="connectorText" presStyleLbl="sibTrans2D1" presStyleIdx="4" presStyleCnt="5"/>
      <dgm:spPr/>
      <dgm:t>
        <a:bodyPr/>
        <a:lstStyle/>
        <a:p>
          <a:endParaRPr lang="es-CL"/>
        </a:p>
      </dgm:t>
    </dgm:pt>
    <dgm:pt modelId="{AB92B16C-B6AD-4F1B-9BED-795641096BD8}" type="pres">
      <dgm:prSet presAssocID="{07D8394E-87B0-466C-9E4D-61CDDF4FB9F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347EB714-2D46-493F-9034-1182C7DADF5C}" type="presOf" srcId="{4D3C399A-430D-4223-96A6-B027C3F5D401}" destId="{54F3C536-DC23-454D-BBD8-AEC821BC9E02}" srcOrd="0" destOrd="0" presId="urn:microsoft.com/office/officeart/2005/8/layout/radial5"/>
    <dgm:cxn modelId="{F96AECC0-4742-42F3-9EE5-72087DD400A2}" type="presOf" srcId="{810E7914-837E-4DA0-BF7A-4D73199C5D71}" destId="{0C712B32-4AA3-465A-AF11-D1C8E8D5956E}" srcOrd="1" destOrd="0" presId="urn:microsoft.com/office/officeart/2005/8/layout/radial5"/>
    <dgm:cxn modelId="{E0A78A1D-731E-4E3D-B097-40422C139EA5}" srcId="{9B92E5DC-4825-4A10-83E0-F3656BE2D87D}" destId="{764E4255-70AF-4ABC-8E53-2344892C4437}" srcOrd="0" destOrd="0" parTransId="{0CE19F6C-3CBB-4CC4-82A3-BB11173726D4}" sibTransId="{3899889C-6CFD-4663-8BA7-C3B5F683F20B}"/>
    <dgm:cxn modelId="{0EB57A1A-AEAE-43AF-9272-86B4D0C8C622}" type="presOf" srcId="{94663132-0B8E-40C1-BE40-570C9DB904A1}" destId="{B9CF7EF3-CC7D-4C9A-A133-53B0FFEBCD9D}" srcOrd="0" destOrd="0" presId="urn:microsoft.com/office/officeart/2005/8/layout/radial5"/>
    <dgm:cxn modelId="{4BDE87A3-08C2-4A41-9B11-8554EC82AFD0}" type="presOf" srcId="{59FB128F-A195-4DF0-A76D-A680C7C9B583}" destId="{AA1980DA-48E5-458B-9C7E-2E6BD864A788}" srcOrd="0" destOrd="0" presId="urn:microsoft.com/office/officeart/2005/8/layout/radial5"/>
    <dgm:cxn modelId="{8DF6508E-0873-4A2F-ACE6-034172944782}" type="presOf" srcId="{9B92E5DC-4825-4A10-83E0-F3656BE2D87D}" destId="{ACA68219-D167-4987-B20B-8FE151E6BA12}" srcOrd="0" destOrd="0" presId="urn:microsoft.com/office/officeart/2005/8/layout/radial5"/>
    <dgm:cxn modelId="{622BAB96-431C-4757-AB74-64A39207D2A7}" type="presOf" srcId="{07D8394E-87B0-466C-9E4D-61CDDF4FB9FF}" destId="{AB92B16C-B6AD-4F1B-9BED-795641096BD8}" srcOrd="0" destOrd="0" presId="urn:microsoft.com/office/officeart/2005/8/layout/radial5"/>
    <dgm:cxn modelId="{5AA41AAC-971B-431C-B279-F926CA075A6C}" type="presOf" srcId="{C5711782-5221-4DC2-B881-DD0D5A53A7EC}" destId="{B528C6B4-911B-49F3-A2D7-4C3C3ADFD191}" srcOrd="0" destOrd="0" presId="urn:microsoft.com/office/officeart/2005/8/layout/radial5"/>
    <dgm:cxn modelId="{00BCD349-ABEC-4015-89C1-BC097445DCD7}" type="presOf" srcId="{E2D6892A-27C2-48C1-965D-BD647C1A0FAE}" destId="{B8B4333E-484F-4287-8308-F44B1FF0175C}" srcOrd="0" destOrd="0" presId="urn:microsoft.com/office/officeart/2005/8/layout/radial5"/>
    <dgm:cxn modelId="{4E59C751-A9A1-4C45-8D4F-C569165AE0A9}" srcId="{764E4255-70AF-4ABC-8E53-2344892C4437}" destId="{CFB1D256-7A25-4AC8-8BB1-ABCF829076DD}" srcOrd="2" destOrd="0" parTransId="{810E7914-837E-4DA0-BF7A-4D73199C5D71}" sibTransId="{5552C4DB-F29E-4434-9E61-7A1457D714FF}"/>
    <dgm:cxn modelId="{FC70FECA-C1E4-45EE-A990-FCFC97E89E68}" srcId="{764E4255-70AF-4ABC-8E53-2344892C4437}" destId="{7CA5A781-C5AD-4DB1-84AA-6356294AFDF5}" srcOrd="3" destOrd="0" parTransId="{59FB128F-A195-4DF0-A76D-A680C7C9B583}" sibTransId="{67D6A8A7-19E4-4D42-A602-2FF546841E3A}"/>
    <dgm:cxn modelId="{0EB8FA99-BFB9-41CF-BFFB-5A74F6991B18}" srcId="{764E4255-70AF-4ABC-8E53-2344892C4437}" destId="{07D8394E-87B0-466C-9E4D-61CDDF4FB9FF}" srcOrd="4" destOrd="0" parTransId="{C5711782-5221-4DC2-B881-DD0D5A53A7EC}" sibTransId="{69C7343B-EA23-425C-BB05-93995037BB26}"/>
    <dgm:cxn modelId="{3B9C75BB-6418-4706-AAF9-3702F8F09FBA}" type="presOf" srcId="{7CA5A781-C5AD-4DB1-84AA-6356294AFDF5}" destId="{36E28206-2DC6-49D8-B3C1-F2AEC5664899}" srcOrd="0" destOrd="0" presId="urn:microsoft.com/office/officeart/2005/8/layout/radial5"/>
    <dgm:cxn modelId="{2312C10C-9165-4A18-A1B9-DCDF0852F20A}" type="presOf" srcId="{51B83BDB-2800-4F8B-821C-C135616A6B26}" destId="{CD3B85C0-C368-48B2-A4E6-AAAC54AD41E9}" srcOrd="1" destOrd="0" presId="urn:microsoft.com/office/officeart/2005/8/layout/radial5"/>
    <dgm:cxn modelId="{1FA0BFB6-E337-40EE-8640-50592E36BD9F}" type="presOf" srcId="{51B83BDB-2800-4F8B-821C-C135616A6B26}" destId="{1096CCA1-4E30-43AE-AF49-173DED57E12A}" srcOrd="0" destOrd="0" presId="urn:microsoft.com/office/officeart/2005/8/layout/radial5"/>
    <dgm:cxn modelId="{97491DB2-0EB8-4CC3-9FA9-2085A94CFDFF}" srcId="{764E4255-70AF-4ABC-8E53-2344892C4437}" destId="{94663132-0B8E-40C1-BE40-570C9DB904A1}" srcOrd="0" destOrd="0" parTransId="{51B83BDB-2800-4F8B-821C-C135616A6B26}" sibTransId="{D7B8C592-C5DB-40AB-A81C-D8A14175A630}"/>
    <dgm:cxn modelId="{49CC5686-3797-4754-8FC4-770633F87C09}" type="presOf" srcId="{E2D6892A-27C2-48C1-965D-BD647C1A0FAE}" destId="{44DCE63A-315D-4F6D-B543-9E5541902DA1}" srcOrd="1" destOrd="0" presId="urn:microsoft.com/office/officeart/2005/8/layout/radial5"/>
    <dgm:cxn modelId="{6DADF7B4-9C71-438A-8E54-A91770567374}" type="presOf" srcId="{59FB128F-A195-4DF0-A76D-A680C7C9B583}" destId="{8CD3618C-609D-41AF-8279-610EC845A7A9}" srcOrd="1" destOrd="0" presId="urn:microsoft.com/office/officeart/2005/8/layout/radial5"/>
    <dgm:cxn modelId="{6283C1CB-360D-4781-B862-00C6AEE91144}" srcId="{764E4255-70AF-4ABC-8E53-2344892C4437}" destId="{4D3C399A-430D-4223-96A6-B027C3F5D401}" srcOrd="1" destOrd="0" parTransId="{E2D6892A-27C2-48C1-965D-BD647C1A0FAE}" sibTransId="{988F962D-982A-4DB3-9B59-2AA24D74F9CB}"/>
    <dgm:cxn modelId="{0D1F2BB7-6C0F-4427-9ED8-3C873C2B3F98}" type="presOf" srcId="{CFB1D256-7A25-4AC8-8BB1-ABCF829076DD}" destId="{6987C0A8-BCB4-45CE-8EDF-BDD07E6D9517}" srcOrd="0" destOrd="0" presId="urn:microsoft.com/office/officeart/2005/8/layout/radial5"/>
    <dgm:cxn modelId="{5EED224C-1C30-4D96-98E1-E01E9936E9E3}" type="presOf" srcId="{810E7914-837E-4DA0-BF7A-4D73199C5D71}" destId="{F4E0E8E6-25C8-4132-B033-AF0E614C438C}" srcOrd="0" destOrd="0" presId="urn:microsoft.com/office/officeart/2005/8/layout/radial5"/>
    <dgm:cxn modelId="{9BDA74F9-3DA1-4AFF-9838-1B66B2863044}" type="presOf" srcId="{C5711782-5221-4DC2-B881-DD0D5A53A7EC}" destId="{B54F5570-6815-4EEE-BC17-88C57EDD17A5}" srcOrd="1" destOrd="0" presId="urn:microsoft.com/office/officeart/2005/8/layout/radial5"/>
    <dgm:cxn modelId="{77EB88ED-A665-47E0-9D22-42212A96E83A}" type="presOf" srcId="{764E4255-70AF-4ABC-8E53-2344892C4437}" destId="{3D143833-ED29-4318-B336-A21A22682235}" srcOrd="0" destOrd="0" presId="urn:microsoft.com/office/officeart/2005/8/layout/radial5"/>
    <dgm:cxn modelId="{19ADD3E3-D5D8-49F9-942A-B1A27E0ACF98}" type="presParOf" srcId="{ACA68219-D167-4987-B20B-8FE151E6BA12}" destId="{3D143833-ED29-4318-B336-A21A22682235}" srcOrd="0" destOrd="0" presId="urn:microsoft.com/office/officeart/2005/8/layout/radial5"/>
    <dgm:cxn modelId="{258F05BC-3422-4FDF-A33D-15B948DCDA60}" type="presParOf" srcId="{ACA68219-D167-4987-B20B-8FE151E6BA12}" destId="{1096CCA1-4E30-43AE-AF49-173DED57E12A}" srcOrd="1" destOrd="0" presId="urn:microsoft.com/office/officeart/2005/8/layout/radial5"/>
    <dgm:cxn modelId="{DAE2794F-19CC-4C9E-9C0F-60F65C469E5A}" type="presParOf" srcId="{1096CCA1-4E30-43AE-AF49-173DED57E12A}" destId="{CD3B85C0-C368-48B2-A4E6-AAAC54AD41E9}" srcOrd="0" destOrd="0" presId="urn:microsoft.com/office/officeart/2005/8/layout/radial5"/>
    <dgm:cxn modelId="{FDF0B3BC-14E1-49B9-9AF7-24799E3406F2}" type="presParOf" srcId="{ACA68219-D167-4987-B20B-8FE151E6BA12}" destId="{B9CF7EF3-CC7D-4C9A-A133-53B0FFEBCD9D}" srcOrd="2" destOrd="0" presId="urn:microsoft.com/office/officeart/2005/8/layout/radial5"/>
    <dgm:cxn modelId="{7C27E603-DE33-4CF8-9AE3-0E9F17F1E0DC}" type="presParOf" srcId="{ACA68219-D167-4987-B20B-8FE151E6BA12}" destId="{B8B4333E-484F-4287-8308-F44B1FF0175C}" srcOrd="3" destOrd="0" presId="urn:microsoft.com/office/officeart/2005/8/layout/radial5"/>
    <dgm:cxn modelId="{00ACCC4A-4AAD-4648-BDF4-A3A694CF8568}" type="presParOf" srcId="{B8B4333E-484F-4287-8308-F44B1FF0175C}" destId="{44DCE63A-315D-4F6D-B543-9E5541902DA1}" srcOrd="0" destOrd="0" presId="urn:microsoft.com/office/officeart/2005/8/layout/radial5"/>
    <dgm:cxn modelId="{CFC37860-7817-4557-8C7E-AEF8505B52A5}" type="presParOf" srcId="{ACA68219-D167-4987-B20B-8FE151E6BA12}" destId="{54F3C536-DC23-454D-BBD8-AEC821BC9E02}" srcOrd="4" destOrd="0" presId="urn:microsoft.com/office/officeart/2005/8/layout/radial5"/>
    <dgm:cxn modelId="{605B0A6A-6231-4170-9377-64AD05700840}" type="presParOf" srcId="{ACA68219-D167-4987-B20B-8FE151E6BA12}" destId="{F4E0E8E6-25C8-4132-B033-AF0E614C438C}" srcOrd="5" destOrd="0" presId="urn:microsoft.com/office/officeart/2005/8/layout/radial5"/>
    <dgm:cxn modelId="{CBB87A24-1145-4D3C-B3BF-91A382DD5747}" type="presParOf" srcId="{F4E0E8E6-25C8-4132-B033-AF0E614C438C}" destId="{0C712B32-4AA3-465A-AF11-D1C8E8D5956E}" srcOrd="0" destOrd="0" presId="urn:microsoft.com/office/officeart/2005/8/layout/radial5"/>
    <dgm:cxn modelId="{B4F1F9D8-E8C2-4EE5-BCD2-6899FAF3E459}" type="presParOf" srcId="{ACA68219-D167-4987-B20B-8FE151E6BA12}" destId="{6987C0A8-BCB4-45CE-8EDF-BDD07E6D9517}" srcOrd="6" destOrd="0" presId="urn:microsoft.com/office/officeart/2005/8/layout/radial5"/>
    <dgm:cxn modelId="{167773E6-1350-42C9-9DB4-5A0BD72DF69B}" type="presParOf" srcId="{ACA68219-D167-4987-B20B-8FE151E6BA12}" destId="{AA1980DA-48E5-458B-9C7E-2E6BD864A788}" srcOrd="7" destOrd="0" presId="urn:microsoft.com/office/officeart/2005/8/layout/radial5"/>
    <dgm:cxn modelId="{85165D07-5AAE-45BA-8C03-49A63A2B4257}" type="presParOf" srcId="{AA1980DA-48E5-458B-9C7E-2E6BD864A788}" destId="{8CD3618C-609D-41AF-8279-610EC845A7A9}" srcOrd="0" destOrd="0" presId="urn:microsoft.com/office/officeart/2005/8/layout/radial5"/>
    <dgm:cxn modelId="{895141AE-97ED-4392-BDA6-BC688ADFE9F7}" type="presParOf" srcId="{ACA68219-D167-4987-B20B-8FE151E6BA12}" destId="{36E28206-2DC6-49D8-B3C1-F2AEC5664899}" srcOrd="8" destOrd="0" presId="urn:microsoft.com/office/officeart/2005/8/layout/radial5"/>
    <dgm:cxn modelId="{E747A1DB-9479-4DEB-B17E-FD487B5F4CA4}" type="presParOf" srcId="{ACA68219-D167-4987-B20B-8FE151E6BA12}" destId="{B528C6B4-911B-49F3-A2D7-4C3C3ADFD191}" srcOrd="9" destOrd="0" presId="urn:microsoft.com/office/officeart/2005/8/layout/radial5"/>
    <dgm:cxn modelId="{9AC5A828-7575-4326-8D4B-C6556C3BA1C4}" type="presParOf" srcId="{B528C6B4-911B-49F3-A2D7-4C3C3ADFD191}" destId="{B54F5570-6815-4EEE-BC17-88C57EDD17A5}" srcOrd="0" destOrd="0" presId="urn:microsoft.com/office/officeart/2005/8/layout/radial5"/>
    <dgm:cxn modelId="{2CEFB998-A25C-4A09-BD2E-4F69CDEB5152}" type="presParOf" srcId="{ACA68219-D167-4987-B20B-8FE151E6BA12}" destId="{AB92B16C-B6AD-4F1B-9BED-795641096BD8}" srcOrd="10" destOrd="0" presId="urn:microsoft.com/office/officeart/2005/8/layout/radial5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B4D385-8389-486D-B3DC-C92B08D2EF14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4D5DC-17DC-4C52-B35C-6C6FE470E2D2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87698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E4619-D9BD-415A-A72B-993C09856854}" type="slidenum">
              <a:rPr lang="es-CL" smtClean="0"/>
              <a:pPr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6210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2895600"/>
            <a:ext cx="8839200" cy="1303338"/>
          </a:xfrm>
        </p:spPr>
        <p:txBody>
          <a:bodyPr/>
          <a:lstStyle>
            <a:lvl1pPr algn="ct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4191000"/>
            <a:ext cx="8839200" cy="914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1"/>
            </a:lvl1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62478" name="Rectangle 1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62479" name="Rectangle 1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62480" name="Rectangle 1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43700" y="152400"/>
            <a:ext cx="2171700" cy="65532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62700" cy="6553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28600" y="1676400"/>
            <a:ext cx="4267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267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76400"/>
            <a:ext cx="86868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los estilos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61453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6145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CL"/>
          </a:p>
        </p:txBody>
      </p:sp>
      <p:sp>
        <p:nvSpPr>
          <p:cNvPr id="61455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Arial" charset="0"/>
              </a:defRPr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 dir="r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7 Grupo"/>
          <p:cNvGrpSpPr/>
          <p:nvPr/>
        </p:nvGrpSpPr>
        <p:grpSpPr>
          <a:xfrm>
            <a:off x="0" y="1124744"/>
            <a:ext cx="9144000" cy="3870762"/>
            <a:chOff x="3342721" y="81883"/>
            <a:chExt cx="2001356" cy="1303942"/>
          </a:xfrm>
          <a:solidFill>
            <a:schemeClr val="accent2">
              <a:lumMod val="40000"/>
              <a:lumOff val="60000"/>
            </a:schemeClr>
          </a:solidFill>
          <a:effectLst>
            <a:glow rad="635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chilly" dir="t"/>
          </a:scene3d>
        </p:grpSpPr>
        <p:sp>
          <p:nvSpPr>
            <p:cNvPr id="5" name="4 Rectángulo redondeado"/>
            <p:cNvSpPr/>
            <p:nvPr/>
          </p:nvSpPr>
          <p:spPr>
            <a:xfrm>
              <a:off x="3342721" y="81883"/>
              <a:ext cx="2001356" cy="1303942"/>
            </a:xfrm>
            <a:prstGeom prst="roundRect">
              <a:avLst>
                <a:gd name="adj" fmla="val 10000"/>
              </a:avLst>
            </a:prstGeom>
            <a:grpFill/>
            <a:ln w="28575">
              <a:solidFill>
                <a:schemeClr val="tx1"/>
              </a:solidFill>
            </a:ln>
            <a:sp3d prstMaterial="translucentPowder">
              <a:bevelT w="127000" h="25400" prst="softRound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5 Rectángulo"/>
            <p:cNvSpPr/>
            <p:nvPr/>
          </p:nvSpPr>
          <p:spPr>
            <a:xfrm>
              <a:off x="3380912" y="120074"/>
              <a:ext cx="1792837" cy="1014993"/>
            </a:xfrm>
            <a:prstGeom prst="rect">
              <a:avLst/>
            </a:prstGeom>
            <a:noFill/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000" kern="12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</a:endParaRPr>
            </a:p>
            <a:p>
              <a:pPr lvl="0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</a:endParaRPr>
            </a:p>
            <a:p>
              <a:pPr lvl="0" algn="ctr" defTabSz="889000">
                <a:spcBef>
                  <a:spcPct val="0"/>
                </a:spcBef>
              </a:pPr>
              <a:r>
                <a:rPr kumimoji="1" lang="es-CL" sz="40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rgbClr val="969696">
                      <a:lumMod val="50000"/>
                    </a:srgb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  <a:t>Rehabilitación Basada en la Comunidad: </a:t>
              </a:r>
              <a:r>
                <a:rPr kumimoji="1" lang="es-CL" sz="44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rgbClr val="969696">
                      <a:lumMod val="50000"/>
                    </a:srgb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  <a:t/>
              </a:r>
              <a:br>
                <a:rPr kumimoji="1" lang="es-CL" sz="44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rgbClr val="969696">
                      <a:lumMod val="50000"/>
                    </a:srgb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</a:br>
              <a:r>
                <a:rPr kumimoji="1" lang="es-CL" sz="44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  <a:t>Guías para la </a:t>
              </a:r>
              <a:r>
                <a:rPr kumimoji="1" lang="es-CL" sz="44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  <a:t>RBC - SALUD</a:t>
              </a:r>
              <a:r>
                <a:rPr kumimoji="1" lang="es-CL" sz="44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rgbClr val="969696">
                      <a:lumMod val="50000"/>
                    </a:srgb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  <a:t/>
              </a:r>
              <a:br>
                <a:rPr kumimoji="1" lang="es-CL" sz="44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rgbClr val="969696">
                      <a:lumMod val="50000"/>
                    </a:srgb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</a:br>
              <a:endParaRPr kumimoji="1" lang="es-CL" sz="4400" b="1" kern="0" dirty="0" smtClean="0">
                <a:ln w="28575">
                  <a:solidFill>
                    <a:sysClr val="windowText" lastClr="000000"/>
                  </a:solidFill>
                </a:ln>
                <a:solidFill>
                  <a:srgbClr val="969696">
                    <a:lumMod val="50000"/>
                  </a:srgbClr>
                </a:solidFill>
                <a:effectLst>
                  <a:glow rad="2286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  <a:ea typeface="+mj-ea"/>
                <a:cs typeface="+mj-cs"/>
              </a:endParaRPr>
            </a:p>
            <a:p>
              <a:pPr lvl="0" algn="r" defTabSz="889000">
                <a:spcBef>
                  <a:spcPct val="0"/>
                </a:spcBef>
              </a:pPr>
              <a:r>
                <a:rPr kumimoji="1" lang="es-CL" sz="36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rgbClr val="969696">
                      <a:lumMod val="50000"/>
                    </a:srgb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  <a:t>Organización Mundial de la Salud</a:t>
              </a:r>
            </a:p>
            <a:p>
              <a:pPr lvl="0" algn="r" defTabSz="889000">
                <a:spcBef>
                  <a:spcPct val="0"/>
                </a:spcBef>
              </a:pPr>
              <a:r>
                <a:rPr kumimoji="1" lang="es-CL" sz="36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rgbClr val="969696">
                      <a:lumMod val="50000"/>
                    </a:srgb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  <a:t>OMS 2012</a:t>
              </a:r>
              <a:endParaRPr lang="es-CL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2286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</a:endParaRPr>
            </a:p>
          </p:txBody>
        </p:sp>
      </p:grp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5517232"/>
            <a:ext cx="3816427" cy="37188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Componente</a:t>
            </a:r>
            <a:br>
              <a:rPr lang="es-CL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</a:br>
            <a:r>
              <a:rPr lang="es-CL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 SALUD</a:t>
            </a:r>
            <a:endParaRPr lang="es-CL" dirty="0">
              <a:ln w="28575">
                <a:solidFill>
                  <a:schemeClr val="tx1"/>
                </a:solidFill>
              </a:ln>
              <a:solidFill>
                <a:srgbClr val="6699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Salud: </a:t>
            </a:r>
          </a:p>
          <a:p>
            <a:pPr lvl="1" algn="just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“Estado </a:t>
            </a:r>
            <a:r>
              <a:rPr lang="es-CL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  <a:ea typeface="Times New Roman"/>
                <a:cs typeface="Times New Roman"/>
              </a:rPr>
              <a:t>de completo bienestar físico, mental y social, y no meramente la ausencia de enfermedad o dolencia” (OMS, 1946)</a:t>
            </a:r>
          </a:p>
          <a:p>
            <a:pPr lvl="1" algn="just"/>
            <a:r>
              <a:rPr lang="es-CL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“Recursos que permiten a las personas conducir sus vidas individual, social y económicamente productivas, ofreciéndoles libertad para trabajar, aprender y participar activamente en la vida familiar y comunitaria” (OMS, 2012)</a:t>
            </a:r>
          </a:p>
          <a:p>
            <a:pPr algn="just"/>
            <a:endParaRPr lang="es-CL" dirty="0">
              <a:ln>
                <a:solidFill>
                  <a:schemeClr val="tx1"/>
                </a:solidFill>
              </a:ln>
              <a:solidFill>
                <a:schemeClr val="bg2">
                  <a:lumMod val="50000"/>
                </a:schemeClr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RBC y Salud</a:t>
            </a:r>
            <a:endParaRPr lang="es-CL" dirty="0">
              <a:ln w="28575">
                <a:solidFill>
                  <a:schemeClr val="tx1"/>
                </a:solidFill>
              </a:ln>
              <a:solidFill>
                <a:srgbClr val="6699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228600" y="1676400"/>
          <a:ext cx="8686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Promoción de la Salud</a:t>
            </a:r>
            <a:endParaRPr lang="es-CL" dirty="0">
              <a:ln w="28575">
                <a:solidFill>
                  <a:schemeClr val="tx1"/>
                </a:solidFill>
              </a:ln>
              <a:solidFill>
                <a:srgbClr val="6699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graphicFrame>
        <p:nvGraphicFramePr>
          <p:cNvPr id="5" name="5 Marcador de contenido"/>
          <p:cNvGraphicFramePr>
            <a:graphicFrameLocks/>
          </p:cNvGraphicFramePr>
          <p:nvPr/>
        </p:nvGraphicFramePr>
        <p:xfrm>
          <a:off x="6664424" y="4572008"/>
          <a:ext cx="2479576" cy="1916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7" name="6 Conector recto de flecha"/>
          <p:cNvCxnSpPr/>
          <p:nvPr/>
        </p:nvCxnSpPr>
        <p:spPr bwMode="auto">
          <a:xfrm rot="10800000">
            <a:off x="6715140" y="4429132"/>
            <a:ext cx="870366" cy="217734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3" name="7 Grupo"/>
          <p:cNvGrpSpPr/>
          <p:nvPr/>
        </p:nvGrpSpPr>
        <p:grpSpPr>
          <a:xfrm>
            <a:off x="4572000" y="1857364"/>
            <a:ext cx="4286280" cy="1928826"/>
            <a:chOff x="174767" y="2967052"/>
            <a:chExt cx="2042468" cy="1429590"/>
          </a:xfrm>
          <a:scene3d>
            <a:camera prst="orthographicFront"/>
            <a:lightRig rig="chilly" dir="t"/>
          </a:scene3d>
        </p:grpSpPr>
        <p:sp>
          <p:nvSpPr>
            <p:cNvPr id="9" name="8 Rectángulo redondeado"/>
            <p:cNvSpPr/>
            <p:nvPr/>
          </p:nvSpPr>
          <p:spPr>
            <a:xfrm>
              <a:off x="174767" y="2967052"/>
              <a:ext cx="2042468" cy="1429590"/>
            </a:xfrm>
            <a:prstGeom prst="roundRect">
              <a:avLst>
                <a:gd name="adj" fmla="val 10000"/>
              </a:avLst>
            </a:prstGeom>
            <a:solidFill>
              <a:srgbClr val="FFFF66"/>
            </a:solidFill>
            <a:ln w="28575">
              <a:solidFill>
                <a:schemeClr val="tx1"/>
              </a:solidFill>
            </a:ln>
            <a:sp3d prstMaterial="translucentPowder">
              <a:bevelT w="127000" h="25400" prst="softRound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9 Rectángulo"/>
            <p:cNvSpPr/>
            <p:nvPr/>
          </p:nvSpPr>
          <p:spPr>
            <a:xfrm>
              <a:off x="216638" y="3008923"/>
              <a:ext cx="1958726" cy="134584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just"/>
              <a:endParaRPr lang="es-CL" sz="20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  <a:p>
              <a:pPr algn="just"/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Conceptos Claves: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Promoción de la salud para las PcD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Barreras a la promoción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Promoción de la salud para los   </a:t>
              </a:r>
            </a:p>
            <a:p>
              <a:pPr algn="just"/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  miembros de la familia</a:t>
              </a: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endParaRPr lang="es-CL" sz="2000" u="none" kern="12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50000"/>
                  </a:schemeClr>
                </a:solidFill>
                <a:effectLst/>
                <a:latin typeface="Candara" pitchFamily="34" charset="0"/>
              </a:endParaRP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000" u="none" kern="1200" dirty="0">
                <a:ln>
                  <a:solidFill>
                    <a:schemeClr val="tx1"/>
                  </a:solidFill>
                </a:ln>
                <a:solidFill>
                  <a:schemeClr val="bg2"/>
                </a:solidFill>
                <a:effectLst/>
                <a:latin typeface="Candara" pitchFamily="34" charset="0"/>
              </a:endParaRPr>
            </a:p>
          </p:txBody>
        </p:sp>
      </p:grpSp>
      <p:grpSp>
        <p:nvGrpSpPr>
          <p:cNvPr id="6" name="10 Grupo"/>
          <p:cNvGrpSpPr/>
          <p:nvPr/>
        </p:nvGrpSpPr>
        <p:grpSpPr>
          <a:xfrm>
            <a:off x="1500166" y="3143248"/>
            <a:ext cx="2584456" cy="2240579"/>
            <a:chOff x="2758162" y="1451466"/>
            <a:chExt cx="2584456" cy="2240579"/>
          </a:xfrm>
        </p:grpSpPr>
        <p:sp>
          <p:nvSpPr>
            <p:cNvPr id="12" name="11 Elipse"/>
            <p:cNvSpPr/>
            <p:nvPr/>
          </p:nvSpPr>
          <p:spPr>
            <a:xfrm>
              <a:off x="2758162" y="1451466"/>
              <a:ext cx="2584456" cy="2240579"/>
            </a:xfrm>
            <a:prstGeom prst="ellipse">
              <a:avLst/>
            </a:prstGeom>
            <a:solidFill>
              <a:srgbClr val="669900">
                <a:alpha val="50000"/>
              </a:srgbClr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3" name="Elipse 4"/>
            <p:cNvSpPr/>
            <p:nvPr/>
          </p:nvSpPr>
          <p:spPr>
            <a:xfrm>
              <a:off x="3136647" y="1779591"/>
              <a:ext cx="1827486" cy="15843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400" b="1" kern="1200" dirty="0" smtClean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Candara" pitchFamily="34" charset="0"/>
                </a:rPr>
                <a:t>Promoción</a:t>
              </a:r>
              <a:endParaRPr lang="es-CL" sz="2400" b="1" kern="1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</a:endParaRPr>
            </a:p>
          </p:txBody>
        </p:sp>
      </p:grpSp>
      <p:grpSp>
        <p:nvGrpSpPr>
          <p:cNvPr id="15" name="14 Grupo"/>
          <p:cNvGrpSpPr/>
          <p:nvPr/>
        </p:nvGrpSpPr>
        <p:grpSpPr>
          <a:xfrm>
            <a:off x="1928794" y="1785926"/>
            <a:ext cx="1896188" cy="1955389"/>
            <a:chOff x="3027530" y="-34104"/>
            <a:chExt cx="1896188" cy="1955389"/>
          </a:xfrm>
        </p:grpSpPr>
        <p:sp>
          <p:nvSpPr>
            <p:cNvPr id="16" name="15 Elipse"/>
            <p:cNvSpPr/>
            <p:nvPr/>
          </p:nvSpPr>
          <p:spPr>
            <a:xfrm>
              <a:off x="3027530" y="-34104"/>
              <a:ext cx="1896188" cy="1955389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7" name="Elipse 4"/>
            <p:cNvSpPr/>
            <p:nvPr/>
          </p:nvSpPr>
          <p:spPr>
            <a:xfrm>
              <a:off x="3305220" y="252256"/>
              <a:ext cx="1340808" cy="13826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500" b="1" kern="1200" dirty="0" smtClean="0">
                  <a:latin typeface="Candara" pitchFamily="34" charset="0"/>
                </a:rPr>
                <a:t>Apoyar campañas </a:t>
              </a:r>
              <a:endParaRPr lang="es-CL" sz="1500" b="1" kern="1200" dirty="0">
                <a:latin typeface="Candara" pitchFamily="34" charset="0"/>
              </a:endParaRPr>
            </a:p>
          </p:txBody>
        </p:sp>
      </p:grpSp>
      <p:grpSp>
        <p:nvGrpSpPr>
          <p:cNvPr id="18" name="17 Grupo"/>
          <p:cNvGrpSpPr/>
          <p:nvPr/>
        </p:nvGrpSpPr>
        <p:grpSpPr>
          <a:xfrm>
            <a:off x="3357554" y="2285992"/>
            <a:ext cx="2125302" cy="1955389"/>
            <a:chOff x="4666451" y="696499"/>
            <a:chExt cx="2125302" cy="1955389"/>
          </a:xfrm>
        </p:grpSpPr>
        <p:sp>
          <p:nvSpPr>
            <p:cNvPr id="19" name="18 Elipse"/>
            <p:cNvSpPr/>
            <p:nvPr/>
          </p:nvSpPr>
          <p:spPr>
            <a:xfrm>
              <a:off x="4666451" y="696499"/>
              <a:ext cx="2125302" cy="1955389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0" name="Elipse 4"/>
            <p:cNvSpPr/>
            <p:nvPr/>
          </p:nvSpPr>
          <p:spPr>
            <a:xfrm>
              <a:off x="4977694" y="982859"/>
              <a:ext cx="1502816" cy="13826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500" b="1" kern="1200" dirty="0" smtClean="0">
                  <a:latin typeface="Candara" pitchFamily="34" charset="0"/>
                </a:rPr>
                <a:t>Fortalecer conocimientos y destrezas personales</a:t>
              </a:r>
              <a:endParaRPr lang="es-CL" sz="1500" b="1" kern="1200" dirty="0">
                <a:latin typeface="Candara" pitchFamily="34" charset="0"/>
              </a:endParaRPr>
            </a:p>
          </p:txBody>
        </p:sp>
      </p:grpSp>
      <p:grpSp>
        <p:nvGrpSpPr>
          <p:cNvPr id="24" name="23 Grupo"/>
          <p:cNvGrpSpPr/>
          <p:nvPr/>
        </p:nvGrpSpPr>
        <p:grpSpPr>
          <a:xfrm>
            <a:off x="3500430" y="4071942"/>
            <a:ext cx="1896188" cy="1955389"/>
            <a:chOff x="4854068" y="2523057"/>
            <a:chExt cx="1896188" cy="1955389"/>
          </a:xfrm>
        </p:grpSpPr>
        <p:sp>
          <p:nvSpPr>
            <p:cNvPr id="25" name="24 Elipse"/>
            <p:cNvSpPr/>
            <p:nvPr/>
          </p:nvSpPr>
          <p:spPr>
            <a:xfrm>
              <a:off x="4854068" y="2523057"/>
              <a:ext cx="1896188" cy="1955389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6" name="Elipse 4"/>
            <p:cNvSpPr/>
            <p:nvPr/>
          </p:nvSpPr>
          <p:spPr>
            <a:xfrm>
              <a:off x="5131758" y="2809417"/>
              <a:ext cx="1340808" cy="13826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500" b="1" kern="1200" dirty="0" smtClean="0">
                  <a:latin typeface="Candara" pitchFamily="34" charset="0"/>
                </a:rPr>
                <a:t>Enlazar personas con grupos de autoayuda</a:t>
              </a:r>
              <a:endParaRPr lang="es-CL" sz="1500" b="1" kern="1200" dirty="0">
                <a:latin typeface="Candara" pitchFamily="34" charset="0"/>
              </a:endParaRPr>
            </a:p>
          </p:txBody>
        </p:sp>
      </p:grpSp>
      <p:grpSp>
        <p:nvGrpSpPr>
          <p:cNvPr id="27" name="26 Grupo"/>
          <p:cNvGrpSpPr/>
          <p:nvPr/>
        </p:nvGrpSpPr>
        <p:grpSpPr>
          <a:xfrm>
            <a:off x="1928794" y="4643446"/>
            <a:ext cx="1896188" cy="1955389"/>
            <a:chOff x="3319767" y="3107546"/>
            <a:chExt cx="1896188" cy="1955389"/>
          </a:xfrm>
        </p:grpSpPr>
        <p:sp>
          <p:nvSpPr>
            <p:cNvPr id="28" name="27 Elipse"/>
            <p:cNvSpPr/>
            <p:nvPr/>
          </p:nvSpPr>
          <p:spPr>
            <a:xfrm>
              <a:off x="3319767" y="3107546"/>
              <a:ext cx="1896188" cy="1955389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9" name="Elipse 4"/>
            <p:cNvSpPr/>
            <p:nvPr/>
          </p:nvSpPr>
          <p:spPr>
            <a:xfrm>
              <a:off x="3597457" y="3393906"/>
              <a:ext cx="1340808" cy="13826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500" b="1" kern="1200" dirty="0" smtClean="0">
                  <a:latin typeface="Candara" pitchFamily="34" charset="0"/>
                </a:rPr>
                <a:t>Educar a proveedores de atención de salud</a:t>
              </a:r>
              <a:endParaRPr lang="es-CL" sz="1500" b="1" kern="1200" dirty="0">
                <a:latin typeface="Candara" pitchFamily="34" charset="0"/>
              </a:endParaRP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285720" y="4143380"/>
            <a:ext cx="1896188" cy="1955389"/>
            <a:chOff x="1639348" y="2669175"/>
            <a:chExt cx="1896188" cy="1955389"/>
          </a:xfrm>
        </p:grpSpPr>
        <p:sp>
          <p:nvSpPr>
            <p:cNvPr id="31" name="30 Elipse"/>
            <p:cNvSpPr/>
            <p:nvPr/>
          </p:nvSpPr>
          <p:spPr>
            <a:xfrm>
              <a:off x="1639348" y="2669175"/>
              <a:ext cx="1896188" cy="1955389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2" name="Elipse 4"/>
            <p:cNvSpPr/>
            <p:nvPr/>
          </p:nvSpPr>
          <p:spPr>
            <a:xfrm>
              <a:off x="1917038" y="2955535"/>
              <a:ext cx="1340808" cy="13826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500" b="1" kern="1200" dirty="0" smtClean="0">
                  <a:latin typeface="Candara" pitchFamily="34" charset="0"/>
                </a:rPr>
                <a:t>Crear ambientes de apoyo</a:t>
              </a:r>
              <a:endParaRPr lang="es-CL" sz="1500" b="1" kern="1200" dirty="0">
                <a:latin typeface="Candara" pitchFamily="34" charset="0"/>
              </a:endParaRPr>
            </a:p>
          </p:txBody>
        </p:sp>
      </p:grpSp>
      <p:grpSp>
        <p:nvGrpSpPr>
          <p:cNvPr id="33" name="32 Grupo"/>
          <p:cNvGrpSpPr/>
          <p:nvPr/>
        </p:nvGrpSpPr>
        <p:grpSpPr>
          <a:xfrm>
            <a:off x="357158" y="2285992"/>
            <a:ext cx="1896188" cy="1955389"/>
            <a:chOff x="1420172" y="988757"/>
            <a:chExt cx="1896188" cy="1955389"/>
          </a:xfrm>
        </p:grpSpPr>
        <p:sp>
          <p:nvSpPr>
            <p:cNvPr id="34" name="33 Elipse"/>
            <p:cNvSpPr/>
            <p:nvPr/>
          </p:nvSpPr>
          <p:spPr>
            <a:xfrm>
              <a:off x="1420172" y="988757"/>
              <a:ext cx="1896188" cy="1955389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5" name="Elipse 4"/>
            <p:cNvSpPr/>
            <p:nvPr/>
          </p:nvSpPr>
          <p:spPr>
            <a:xfrm>
              <a:off x="1697862" y="1275117"/>
              <a:ext cx="1340808" cy="13826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500" b="1" kern="1200" dirty="0" smtClean="0">
                  <a:latin typeface="Candara" pitchFamily="34" charset="0"/>
                </a:rPr>
                <a:t>Convertirse en </a:t>
              </a:r>
              <a:r>
                <a:rPr lang="es-CL" sz="1500" b="1" kern="1200" dirty="0" err="1" smtClean="0">
                  <a:latin typeface="Candara" pitchFamily="34" charset="0"/>
                </a:rPr>
                <a:t>Org</a:t>
              </a:r>
              <a:r>
                <a:rPr lang="es-CL" sz="1500" b="1" kern="1200" dirty="0" smtClean="0">
                  <a:latin typeface="Candara" pitchFamily="34" charset="0"/>
                </a:rPr>
                <a:t>. promotora de salud</a:t>
              </a:r>
              <a:endParaRPr lang="es-CL" sz="1500" b="1" kern="1200" dirty="0">
                <a:latin typeface="Candara" pitchFamily="34" charset="0"/>
              </a:endParaRPr>
            </a:p>
          </p:txBody>
        </p:sp>
      </p:grpSp>
      <p:grpSp>
        <p:nvGrpSpPr>
          <p:cNvPr id="37" name="7 Grupo"/>
          <p:cNvGrpSpPr/>
          <p:nvPr/>
        </p:nvGrpSpPr>
        <p:grpSpPr>
          <a:xfrm>
            <a:off x="4357686" y="1643050"/>
            <a:ext cx="4572000" cy="2714644"/>
            <a:chOff x="174767" y="2967052"/>
            <a:chExt cx="2042468" cy="1429590"/>
          </a:xfrm>
          <a:scene3d>
            <a:camera prst="orthographicFront"/>
            <a:lightRig rig="chilly" dir="t"/>
          </a:scene3d>
        </p:grpSpPr>
        <p:sp>
          <p:nvSpPr>
            <p:cNvPr id="38" name="37 Rectángulo redondeado"/>
            <p:cNvSpPr/>
            <p:nvPr/>
          </p:nvSpPr>
          <p:spPr>
            <a:xfrm>
              <a:off x="174767" y="2967052"/>
              <a:ext cx="2042468" cy="1429590"/>
            </a:xfrm>
            <a:prstGeom prst="roundRect">
              <a:avLst>
                <a:gd name="adj" fmla="val 10000"/>
              </a:avLst>
            </a:prstGeom>
            <a:solidFill>
              <a:srgbClr val="FFFF66"/>
            </a:solidFill>
            <a:ln w="28575">
              <a:solidFill>
                <a:schemeClr val="tx1"/>
              </a:solidFill>
            </a:ln>
            <a:sp3d prstMaterial="translucentPowder">
              <a:bevelT w="127000" h="25400" prst="softRound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38 Rectángulo"/>
            <p:cNvSpPr/>
            <p:nvPr/>
          </p:nvSpPr>
          <p:spPr>
            <a:xfrm>
              <a:off x="216638" y="3008923"/>
              <a:ext cx="1958726" cy="134584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just"/>
              <a:endParaRPr lang="es-CL" sz="20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  <a:p>
              <a:pPr algn="just"/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Concepto: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“Proceso que permite a las personas aumentar el control y mejorar su</a:t>
              </a:r>
            </a:p>
            <a:p>
              <a:pPr algn="just"/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Salud” (Carta de </a:t>
              </a:r>
              <a:r>
                <a:rPr lang="es-CL" sz="2000" dirty="0" err="1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Otawa</a:t>
              </a:r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 para la Promoción de la Salud, 1986)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Aborda los determinantes de la salud que son potencialmente modificables</a:t>
              </a: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endParaRPr lang="es-CL" sz="2000" u="none" kern="12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50000"/>
                  </a:schemeClr>
                </a:solidFill>
                <a:effectLst/>
                <a:latin typeface="Candara" pitchFamily="34" charset="0"/>
              </a:endParaRP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000" u="none" kern="1200" dirty="0">
                <a:ln>
                  <a:solidFill>
                    <a:schemeClr val="tx1"/>
                  </a:solidFill>
                </a:ln>
                <a:solidFill>
                  <a:schemeClr val="bg2"/>
                </a:solidFill>
                <a:effectLst/>
                <a:latin typeface="Candara" pitchFamily="34" charset="0"/>
              </a:endParaRP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Caso Ejemplo: Gestión de Salud a través de grupo de autoayuda</a:t>
            </a:r>
            <a:endParaRPr lang="es-CL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8600" y="1676400"/>
            <a:ext cx="4343400" cy="5029200"/>
          </a:xfrm>
        </p:spPr>
        <p:txBody>
          <a:bodyPr/>
          <a:lstStyle/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En </a:t>
            </a:r>
            <a:r>
              <a:rPr lang="es-CL" sz="2800" dirty="0" err="1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Piedecuesta</a:t>
            </a:r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, (Colombia) un grupo de personas con lesiones medulares formaron un grupo de autoayuda.</a:t>
            </a:r>
          </a:p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Capacitación y apoyo dentro del grupo en relación a adaptaciones, habilidades residuales y dispositivos de asistencia.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lum bright="-10000" contrast="30000"/>
          </a:blip>
          <a:srcRect/>
          <a:stretch>
            <a:fillRect/>
          </a:stretch>
        </p:blipFill>
        <p:spPr bwMode="auto">
          <a:xfrm>
            <a:off x="5286380" y="3714752"/>
            <a:ext cx="3028950" cy="26574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8" name="Picture 4" descr="http://www.medulardigital.com/images/secciones/s3302/img1.png?ac=103837"/>
          <p:cNvPicPr>
            <a:picLocks noChangeAspect="1" noChangeArrowheads="1"/>
          </p:cNvPicPr>
          <p:nvPr/>
        </p:nvPicPr>
        <p:blipFill>
          <a:blip r:embed="rId4">
            <a:lum contrast="40000"/>
          </a:blip>
          <a:srcRect r="24999"/>
          <a:stretch>
            <a:fillRect/>
          </a:stretch>
        </p:blipFill>
        <p:spPr bwMode="auto">
          <a:xfrm>
            <a:off x="5143504" y="1857364"/>
            <a:ext cx="3214710" cy="17145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Prevención de la Salud</a:t>
            </a:r>
            <a:endParaRPr lang="es-CL" dirty="0">
              <a:ln w="28575">
                <a:solidFill>
                  <a:schemeClr val="tx1"/>
                </a:solidFill>
              </a:ln>
              <a:solidFill>
                <a:srgbClr val="6699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graphicFrame>
        <p:nvGraphicFramePr>
          <p:cNvPr id="5" name="5 Marcador de contenido"/>
          <p:cNvGraphicFramePr>
            <a:graphicFrameLocks/>
          </p:cNvGraphicFramePr>
          <p:nvPr/>
        </p:nvGraphicFramePr>
        <p:xfrm>
          <a:off x="6664424" y="4572008"/>
          <a:ext cx="2479576" cy="1916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5 Conector recto de flecha"/>
          <p:cNvCxnSpPr/>
          <p:nvPr/>
        </p:nvCxnSpPr>
        <p:spPr bwMode="auto">
          <a:xfrm rot="10800000">
            <a:off x="6929454" y="4286256"/>
            <a:ext cx="1714512" cy="1588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3" name="12 Conector recto"/>
          <p:cNvCxnSpPr/>
          <p:nvPr/>
        </p:nvCxnSpPr>
        <p:spPr bwMode="auto">
          <a:xfrm rot="5400000" flipH="1" flipV="1">
            <a:off x="8251851" y="4678371"/>
            <a:ext cx="785818" cy="1588"/>
          </a:xfrm>
          <a:prstGeom prst="line">
            <a:avLst/>
          </a:prstGeom>
          <a:solidFill>
            <a:schemeClr val="accent1"/>
          </a:solidFill>
          <a:ln w="28575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grpSp>
        <p:nvGrpSpPr>
          <p:cNvPr id="3" name="7 Grupo"/>
          <p:cNvGrpSpPr/>
          <p:nvPr/>
        </p:nvGrpSpPr>
        <p:grpSpPr>
          <a:xfrm>
            <a:off x="5500694" y="1714488"/>
            <a:ext cx="3214710" cy="1643076"/>
            <a:chOff x="6557972" y="2989224"/>
            <a:chExt cx="2032329" cy="1675133"/>
          </a:xfrm>
          <a:scene3d>
            <a:camera prst="orthographicFront"/>
            <a:lightRig rig="chilly" dir="t"/>
          </a:scene3d>
        </p:grpSpPr>
        <p:sp>
          <p:nvSpPr>
            <p:cNvPr id="9" name="8 Rectángulo redondeado"/>
            <p:cNvSpPr/>
            <p:nvPr/>
          </p:nvSpPr>
          <p:spPr>
            <a:xfrm>
              <a:off x="6557972" y="3038494"/>
              <a:ext cx="2032329" cy="1625863"/>
            </a:xfrm>
            <a:prstGeom prst="roundRect">
              <a:avLst>
                <a:gd name="adj" fmla="val 10000"/>
              </a:avLst>
            </a:prstGeom>
            <a:solidFill>
              <a:schemeClr val="tx2"/>
            </a:solidFill>
            <a:ln w="28575">
              <a:solidFill>
                <a:schemeClr val="tx1"/>
              </a:solidFill>
            </a:ln>
            <a:sp3d prstMaterial="translucentPowder">
              <a:bevelT w="127000" h="25400" prst="softRound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9 Rectángulo"/>
            <p:cNvSpPr/>
            <p:nvPr/>
          </p:nvSpPr>
          <p:spPr>
            <a:xfrm>
              <a:off x="6605592" y="2989224"/>
              <a:ext cx="1937089" cy="162751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algn="just"/>
              <a:endParaRPr lang="es-CL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  <a:p>
              <a:pPr algn="just"/>
              <a:endParaRPr lang="es-CL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  <a:p>
              <a:pPr algn="just"/>
              <a:r>
                <a:rPr lang="es-CL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Conceptos Claves: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Riesgos para la salud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Niveles de prevención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Prevención para las PcD</a:t>
              </a:r>
            </a:p>
            <a:p>
              <a:pPr lvl="0" algn="just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endParaRPr lang="es-CL" sz="1600" u="none" kern="12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Candara" pitchFamily="34" charset="0"/>
              </a:endParaRPr>
            </a:p>
            <a:p>
              <a:pPr lvl="0" algn="just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1600" u="none" kern="1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Candara" pitchFamily="34" charset="0"/>
              </a:endParaRPr>
            </a:p>
          </p:txBody>
        </p:sp>
      </p:grpSp>
      <p:grpSp>
        <p:nvGrpSpPr>
          <p:cNvPr id="12" name="11 Grupo"/>
          <p:cNvGrpSpPr/>
          <p:nvPr/>
        </p:nvGrpSpPr>
        <p:grpSpPr>
          <a:xfrm>
            <a:off x="1785918" y="3214686"/>
            <a:ext cx="2286021" cy="2190783"/>
            <a:chOff x="3200402" y="1323977"/>
            <a:chExt cx="2286021" cy="2190783"/>
          </a:xfrm>
        </p:grpSpPr>
        <p:sp>
          <p:nvSpPr>
            <p:cNvPr id="14" name="13 Elipse"/>
            <p:cNvSpPr/>
            <p:nvPr/>
          </p:nvSpPr>
          <p:spPr>
            <a:xfrm>
              <a:off x="3200402" y="1323977"/>
              <a:ext cx="2286021" cy="2190783"/>
            </a:xfrm>
            <a:prstGeom prst="ellipse">
              <a:avLst/>
            </a:prstGeom>
            <a:solidFill>
              <a:srgbClr val="669900">
                <a:alpha val="50000"/>
              </a:srgbClr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5" name="Elipse 4"/>
            <p:cNvSpPr/>
            <p:nvPr/>
          </p:nvSpPr>
          <p:spPr>
            <a:xfrm>
              <a:off x="3535182" y="1644810"/>
              <a:ext cx="1616461" cy="15491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500" b="1" kern="1200" dirty="0" smtClean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Candara" pitchFamily="34" charset="0"/>
                </a:rPr>
                <a:t>Prevención</a:t>
              </a:r>
              <a:endParaRPr lang="es-CL" sz="2500" b="1" kern="1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</a:endParaRPr>
            </a:p>
          </p:txBody>
        </p:sp>
      </p:grpSp>
      <p:grpSp>
        <p:nvGrpSpPr>
          <p:cNvPr id="16" name="15 Grupo"/>
          <p:cNvGrpSpPr/>
          <p:nvPr/>
        </p:nvGrpSpPr>
        <p:grpSpPr>
          <a:xfrm>
            <a:off x="1928794" y="1857364"/>
            <a:ext cx="1854116" cy="1848244"/>
            <a:chOff x="3486146" y="-33352"/>
            <a:chExt cx="1854116" cy="1848244"/>
          </a:xfrm>
        </p:grpSpPr>
        <p:sp>
          <p:nvSpPr>
            <p:cNvPr id="17" name="16 Elipse"/>
            <p:cNvSpPr/>
            <p:nvPr/>
          </p:nvSpPr>
          <p:spPr>
            <a:xfrm>
              <a:off x="3486146" y="-33352"/>
              <a:ext cx="1854116" cy="1848244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8" name="Elipse 4"/>
            <p:cNvSpPr/>
            <p:nvPr/>
          </p:nvSpPr>
          <p:spPr>
            <a:xfrm>
              <a:off x="3757675" y="237317"/>
              <a:ext cx="1311058" cy="13069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500" b="1" kern="1200" dirty="0" smtClean="0">
                  <a:latin typeface="Candara" pitchFamily="34" charset="0"/>
                </a:rPr>
                <a:t>Facilitar el acceso a programas de prevención</a:t>
              </a:r>
              <a:endParaRPr lang="es-CL" sz="1500" b="1" kern="1200" dirty="0">
                <a:latin typeface="Candara" pitchFamily="34" charset="0"/>
              </a:endParaRPr>
            </a:p>
          </p:txBody>
        </p:sp>
      </p:grpSp>
      <p:grpSp>
        <p:nvGrpSpPr>
          <p:cNvPr id="19" name="18 Grupo"/>
          <p:cNvGrpSpPr/>
          <p:nvPr/>
        </p:nvGrpSpPr>
        <p:grpSpPr>
          <a:xfrm>
            <a:off x="3428992" y="2285992"/>
            <a:ext cx="1717884" cy="1759771"/>
            <a:chOff x="5057776" y="395282"/>
            <a:chExt cx="1717884" cy="1759771"/>
          </a:xfrm>
        </p:grpSpPr>
        <p:sp>
          <p:nvSpPr>
            <p:cNvPr id="20" name="19 Elipse"/>
            <p:cNvSpPr/>
            <p:nvPr/>
          </p:nvSpPr>
          <p:spPr>
            <a:xfrm>
              <a:off x="5057776" y="395282"/>
              <a:ext cx="1717884" cy="1759771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1" name="Elipse 4"/>
            <p:cNvSpPr/>
            <p:nvPr/>
          </p:nvSpPr>
          <p:spPr>
            <a:xfrm>
              <a:off x="5309354" y="652994"/>
              <a:ext cx="1214728" cy="124434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500" b="1" kern="1200" dirty="0" smtClean="0">
                  <a:latin typeface="Candara" pitchFamily="34" charset="0"/>
                </a:rPr>
                <a:t>Promover estilo de vida saludable</a:t>
              </a:r>
              <a:endParaRPr lang="es-CL" sz="1500" b="1" kern="1200" dirty="0">
                <a:latin typeface="Candara" pitchFamily="34" charset="0"/>
              </a:endParaRPr>
            </a:p>
          </p:txBody>
        </p:sp>
      </p:grpSp>
      <p:grpSp>
        <p:nvGrpSpPr>
          <p:cNvPr id="22" name="21 Grupo"/>
          <p:cNvGrpSpPr/>
          <p:nvPr/>
        </p:nvGrpSpPr>
        <p:grpSpPr>
          <a:xfrm>
            <a:off x="3786182" y="3429000"/>
            <a:ext cx="1681535" cy="1739392"/>
            <a:chOff x="5200653" y="1681160"/>
            <a:chExt cx="1681535" cy="1739392"/>
          </a:xfrm>
        </p:grpSpPr>
        <p:sp>
          <p:nvSpPr>
            <p:cNvPr id="23" name="22 Elipse"/>
            <p:cNvSpPr/>
            <p:nvPr/>
          </p:nvSpPr>
          <p:spPr>
            <a:xfrm>
              <a:off x="5200653" y="1681160"/>
              <a:ext cx="1681535" cy="1739392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4" name="Elipse 4"/>
            <p:cNvSpPr/>
            <p:nvPr/>
          </p:nvSpPr>
          <p:spPr>
            <a:xfrm>
              <a:off x="5446908" y="1935888"/>
              <a:ext cx="1189025" cy="1229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500" b="1" kern="1200" dirty="0" smtClean="0">
                  <a:latin typeface="Candara" pitchFamily="34" charset="0"/>
                </a:rPr>
                <a:t>Promover inmunización</a:t>
              </a:r>
              <a:endParaRPr lang="es-CL" sz="1500" b="1" kern="1200" dirty="0">
                <a:latin typeface="Candara" pitchFamily="34" charset="0"/>
              </a:endParaRPr>
            </a:p>
          </p:txBody>
        </p:sp>
      </p:grpSp>
      <p:grpSp>
        <p:nvGrpSpPr>
          <p:cNvPr id="25" name="24 Grupo"/>
          <p:cNvGrpSpPr/>
          <p:nvPr/>
        </p:nvGrpSpPr>
        <p:grpSpPr>
          <a:xfrm>
            <a:off x="3571868" y="4572008"/>
            <a:ext cx="1701049" cy="1646260"/>
            <a:chOff x="4986347" y="2895615"/>
            <a:chExt cx="1701049" cy="1646260"/>
          </a:xfrm>
        </p:grpSpPr>
        <p:sp>
          <p:nvSpPr>
            <p:cNvPr id="26" name="25 Elipse"/>
            <p:cNvSpPr/>
            <p:nvPr/>
          </p:nvSpPr>
          <p:spPr>
            <a:xfrm>
              <a:off x="4986347" y="2895615"/>
              <a:ext cx="1701049" cy="164626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7" name="Elipse 4"/>
            <p:cNvSpPr/>
            <p:nvPr/>
          </p:nvSpPr>
          <p:spPr>
            <a:xfrm>
              <a:off x="5235460" y="3136704"/>
              <a:ext cx="1202823" cy="11640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500" b="1" kern="1200" dirty="0" smtClean="0">
                  <a:latin typeface="Candara" pitchFamily="34" charset="0"/>
                </a:rPr>
                <a:t>Asegurar nutrición adecuada</a:t>
              </a:r>
              <a:endParaRPr lang="es-CL" sz="1500" b="1" kern="1200" dirty="0">
                <a:latin typeface="Candara" pitchFamily="34" charset="0"/>
              </a:endParaRPr>
            </a:p>
          </p:txBody>
        </p:sp>
      </p:grpSp>
      <p:grpSp>
        <p:nvGrpSpPr>
          <p:cNvPr id="28" name="27 Grupo"/>
          <p:cNvGrpSpPr/>
          <p:nvPr/>
        </p:nvGrpSpPr>
        <p:grpSpPr>
          <a:xfrm>
            <a:off x="2214546" y="4857760"/>
            <a:ext cx="1769897" cy="1774123"/>
            <a:chOff x="3629015" y="3181367"/>
            <a:chExt cx="1769897" cy="1774123"/>
          </a:xfrm>
        </p:grpSpPr>
        <p:sp>
          <p:nvSpPr>
            <p:cNvPr id="29" name="28 Elipse"/>
            <p:cNvSpPr/>
            <p:nvPr/>
          </p:nvSpPr>
          <p:spPr>
            <a:xfrm>
              <a:off x="3629015" y="3181367"/>
              <a:ext cx="1769897" cy="1774123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0" name="Elipse 4"/>
            <p:cNvSpPr/>
            <p:nvPr/>
          </p:nvSpPr>
          <p:spPr>
            <a:xfrm>
              <a:off x="3888211" y="3441181"/>
              <a:ext cx="1251505" cy="12544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500" b="1" kern="1200" dirty="0" smtClean="0">
                  <a:latin typeface="Candara" pitchFamily="34" charset="0"/>
                </a:rPr>
                <a:t>Facilitar acceso atención materno-infantil</a:t>
              </a:r>
              <a:endParaRPr lang="es-CL" sz="1500" b="1" kern="1200" dirty="0">
                <a:latin typeface="Candara" pitchFamily="34" charset="0"/>
              </a:endParaRPr>
            </a:p>
          </p:txBody>
        </p:sp>
      </p:grpSp>
      <p:grpSp>
        <p:nvGrpSpPr>
          <p:cNvPr id="31" name="30 Grupo"/>
          <p:cNvGrpSpPr/>
          <p:nvPr/>
        </p:nvGrpSpPr>
        <p:grpSpPr>
          <a:xfrm>
            <a:off x="714348" y="4643446"/>
            <a:ext cx="1816247" cy="1742029"/>
            <a:chOff x="2128821" y="2752735"/>
            <a:chExt cx="1816247" cy="1742029"/>
          </a:xfrm>
        </p:grpSpPr>
        <p:sp>
          <p:nvSpPr>
            <p:cNvPr id="32" name="31 Elipse"/>
            <p:cNvSpPr/>
            <p:nvPr/>
          </p:nvSpPr>
          <p:spPr>
            <a:xfrm>
              <a:off x="2128821" y="2752735"/>
              <a:ext cx="1816247" cy="1742029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3" name="Elipse 4"/>
            <p:cNvSpPr/>
            <p:nvPr/>
          </p:nvSpPr>
          <p:spPr>
            <a:xfrm>
              <a:off x="2394804" y="3007849"/>
              <a:ext cx="1284281" cy="123180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500" b="1" kern="1200" dirty="0" smtClean="0">
                  <a:latin typeface="Candara" pitchFamily="34" charset="0"/>
                </a:rPr>
                <a:t>Promover utilización de agua potable</a:t>
              </a:r>
              <a:endParaRPr lang="es-CL" sz="1500" b="1" kern="1200" dirty="0">
                <a:latin typeface="Candara" pitchFamily="34" charset="0"/>
              </a:endParaRP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214282" y="3500438"/>
            <a:ext cx="1680573" cy="1680573"/>
            <a:chOff x="1557315" y="1609728"/>
            <a:chExt cx="1680573" cy="1680573"/>
          </a:xfrm>
        </p:grpSpPr>
        <p:sp>
          <p:nvSpPr>
            <p:cNvPr id="35" name="34 Elipse"/>
            <p:cNvSpPr/>
            <p:nvPr/>
          </p:nvSpPr>
          <p:spPr>
            <a:xfrm>
              <a:off x="1557315" y="1609728"/>
              <a:ext cx="1680573" cy="1680573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6" name="Elipse 4"/>
            <p:cNvSpPr/>
            <p:nvPr/>
          </p:nvSpPr>
          <p:spPr>
            <a:xfrm>
              <a:off x="1803429" y="1855842"/>
              <a:ext cx="1188345" cy="11883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500" b="1" kern="1200" dirty="0" smtClean="0">
                  <a:latin typeface="Candara" pitchFamily="34" charset="0"/>
                </a:rPr>
                <a:t>Ayudar a prevenir lesiones</a:t>
              </a:r>
              <a:endParaRPr lang="es-CL" sz="1500" b="1" kern="1200" dirty="0">
                <a:latin typeface="Candara" pitchFamily="34" charset="0"/>
              </a:endParaRPr>
            </a:p>
          </p:txBody>
        </p:sp>
      </p:grpSp>
      <p:grpSp>
        <p:nvGrpSpPr>
          <p:cNvPr id="37" name="36 Grupo"/>
          <p:cNvGrpSpPr/>
          <p:nvPr/>
        </p:nvGrpSpPr>
        <p:grpSpPr>
          <a:xfrm>
            <a:off x="571472" y="2285992"/>
            <a:ext cx="1680573" cy="1680573"/>
            <a:chOff x="2128814" y="466716"/>
            <a:chExt cx="1680573" cy="1680573"/>
          </a:xfrm>
        </p:grpSpPr>
        <p:sp>
          <p:nvSpPr>
            <p:cNvPr id="38" name="37 Elipse"/>
            <p:cNvSpPr/>
            <p:nvPr/>
          </p:nvSpPr>
          <p:spPr>
            <a:xfrm>
              <a:off x="2128814" y="466716"/>
              <a:ext cx="1680573" cy="1680573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9" name="Elipse 4"/>
            <p:cNvSpPr/>
            <p:nvPr/>
          </p:nvSpPr>
          <p:spPr>
            <a:xfrm>
              <a:off x="2374928" y="712830"/>
              <a:ext cx="1188345" cy="11883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500" b="1" kern="1200" dirty="0" smtClean="0">
                  <a:latin typeface="Candara" pitchFamily="34" charset="0"/>
                </a:rPr>
                <a:t>Ayudar a prevenir condiciones secundarias</a:t>
              </a:r>
              <a:endParaRPr lang="es-CL" sz="1500" b="1" kern="1200" dirty="0">
                <a:latin typeface="Candara" pitchFamily="34" charset="0"/>
              </a:endParaRPr>
            </a:p>
          </p:txBody>
        </p:sp>
      </p:grpSp>
      <p:grpSp>
        <p:nvGrpSpPr>
          <p:cNvPr id="41" name="7 Grupo"/>
          <p:cNvGrpSpPr/>
          <p:nvPr/>
        </p:nvGrpSpPr>
        <p:grpSpPr>
          <a:xfrm>
            <a:off x="4572000" y="1714488"/>
            <a:ext cx="4357718" cy="3214710"/>
            <a:chOff x="6523526" y="2989224"/>
            <a:chExt cx="2032329" cy="1665746"/>
          </a:xfrm>
          <a:scene3d>
            <a:camera prst="orthographicFront"/>
            <a:lightRig rig="chilly" dir="t"/>
          </a:scene3d>
        </p:grpSpPr>
        <p:sp>
          <p:nvSpPr>
            <p:cNvPr id="42" name="41 Rectángulo redondeado"/>
            <p:cNvSpPr/>
            <p:nvPr/>
          </p:nvSpPr>
          <p:spPr>
            <a:xfrm>
              <a:off x="6523526" y="3029107"/>
              <a:ext cx="2032329" cy="1625863"/>
            </a:xfrm>
            <a:prstGeom prst="roundRect">
              <a:avLst>
                <a:gd name="adj" fmla="val 10000"/>
              </a:avLst>
            </a:prstGeom>
            <a:solidFill>
              <a:schemeClr val="tx2"/>
            </a:solidFill>
            <a:ln w="28575">
              <a:solidFill>
                <a:schemeClr val="tx1"/>
              </a:solidFill>
            </a:ln>
            <a:sp3d prstMaterial="translucentPowder">
              <a:bevelT w="127000" h="25400" prst="softRound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42 Rectángulo"/>
            <p:cNvSpPr/>
            <p:nvPr/>
          </p:nvSpPr>
          <p:spPr>
            <a:xfrm>
              <a:off x="6590160" y="2989224"/>
              <a:ext cx="1865745" cy="159171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algn="just"/>
              <a:endParaRPr lang="es-CL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  <a:p>
              <a:pPr algn="just"/>
              <a:endParaRPr lang="es-CL" sz="20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  <a:p>
              <a:pPr algn="just"/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Concepto:</a:t>
              </a:r>
            </a:p>
            <a:p>
              <a:pPr lvl="0" algn="just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CL" sz="2000" dirty="0" smtClean="0">
                  <a:ln>
                    <a:solidFill>
                      <a:schemeClr val="tx1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Acciones enfocadas a la detención de la aparición de condiciones de salud.</a:t>
              </a:r>
            </a:p>
            <a:p>
              <a:pPr lvl="0" algn="just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CL" sz="2000" dirty="0" smtClean="0">
                  <a:ln>
                    <a:solidFill>
                      <a:schemeClr val="tx1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Se estima que mediante un mejor uso de la prevención primaria y la promoción, la carga global de la enfermedad se podría reducir en un 70%.</a:t>
              </a:r>
              <a:endParaRPr lang="es-CL" sz="2000" u="none" kern="12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50000"/>
                  </a:schemeClr>
                </a:solidFill>
                <a:effectLst/>
                <a:latin typeface="Candara" pitchFamily="34" charset="0"/>
              </a:endParaRPr>
            </a:p>
            <a:p>
              <a:pPr lvl="0" algn="just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1600" u="none" kern="1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Candara" pitchFamily="34" charset="0"/>
              </a:endParaRP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Caso Ejemplo: Anita se pone de pie</a:t>
            </a:r>
            <a:endParaRPr lang="es-CL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868" y="1857340"/>
            <a:ext cx="5286412" cy="5000660"/>
          </a:xfrm>
        </p:spPr>
        <p:txBody>
          <a:bodyPr/>
          <a:lstStyle/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Mujer de 50 años que habita la aldea </a:t>
            </a:r>
            <a:r>
              <a:rPr lang="es-CL" sz="2800" dirty="0" err="1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Khandale</a:t>
            </a:r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, India.</a:t>
            </a:r>
          </a:p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Es amputada de pierna bajo rodilla producto de gangrena (Diabetes).</a:t>
            </a:r>
          </a:p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Personal de RBC educa sobre Diabetes y cuidados de salud. Además, se adapta una prótesis y recibe capacitación sobre movilidad y uso de ésta.</a:t>
            </a:r>
          </a:p>
        </p:txBody>
      </p:sp>
      <p:sp>
        <p:nvSpPr>
          <p:cNvPr id="48130" name="AutoShape 2" descr="http://imagenes.publico.es/resources/archivos/2012/4/16/13345661519774g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48132" name="AutoShape 4" descr="http://imagenes.publico.es/resources/archivos/2012/4/16/13345661519774g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48134" name="AutoShape 6" descr="http://imagenes.publico.es/resources/archivos/2012/4/16/13345661519774g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48136" name="Picture 8" descr="http://2.bp.blogspot.com/_bOIt7G8UwqA/SYH4uGfuCcI/AAAAAAAAD8w/XWTXEWc7ZDQ/s400/7.jpg"/>
          <p:cNvPicPr>
            <a:picLocks noChangeAspect="1" noChangeArrowheads="1"/>
          </p:cNvPicPr>
          <p:nvPr/>
        </p:nvPicPr>
        <p:blipFill>
          <a:blip r:embed="rId3">
            <a:lum contrast="30000"/>
          </a:blip>
          <a:srcRect l="19143" r="19600"/>
          <a:stretch>
            <a:fillRect/>
          </a:stretch>
        </p:blipFill>
        <p:spPr bwMode="auto">
          <a:xfrm>
            <a:off x="714348" y="2500306"/>
            <a:ext cx="2500330" cy="27347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Atención Médica</a:t>
            </a:r>
            <a:endParaRPr lang="es-CL" dirty="0">
              <a:ln w="28575">
                <a:solidFill>
                  <a:schemeClr val="tx1"/>
                </a:solidFill>
              </a:ln>
              <a:solidFill>
                <a:srgbClr val="6699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graphicFrame>
        <p:nvGraphicFramePr>
          <p:cNvPr id="6" name="5 Marcador de contenido"/>
          <p:cNvGraphicFramePr>
            <a:graphicFrameLocks/>
          </p:cNvGraphicFramePr>
          <p:nvPr/>
        </p:nvGraphicFramePr>
        <p:xfrm>
          <a:off x="6664424" y="4572008"/>
          <a:ext cx="2479576" cy="1916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7" name="6 Conector recto de flecha"/>
          <p:cNvCxnSpPr/>
          <p:nvPr/>
        </p:nvCxnSpPr>
        <p:spPr bwMode="auto">
          <a:xfrm rot="10800000">
            <a:off x="6715140" y="4286256"/>
            <a:ext cx="2214578" cy="1588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1" name="10 Conector recto"/>
          <p:cNvCxnSpPr/>
          <p:nvPr/>
        </p:nvCxnSpPr>
        <p:spPr bwMode="auto">
          <a:xfrm rot="5400000" flipH="1" flipV="1">
            <a:off x="8001818" y="5214156"/>
            <a:ext cx="1856594" cy="794"/>
          </a:xfrm>
          <a:prstGeom prst="line">
            <a:avLst/>
          </a:prstGeom>
          <a:solidFill>
            <a:schemeClr val="accent1"/>
          </a:solidFill>
          <a:ln w="28575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4" name="13 Conector recto"/>
          <p:cNvCxnSpPr/>
          <p:nvPr/>
        </p:nvCxnSpPr>
        <p:spPr bwMode="auto">
          <a:xfrm>
            <a:off x="8643966" y="6143644"/>
            <a:ext cx="286546" cy="1588"/>
          </a:xfrm>
          <a:prstGeom prst="line">
            <a:avLst/>
          </a:prstGeom>
          <a:solidFill>
            <a:schemeClr val="accent1"/>
          </a:solidFill>
          <a:ln w="28575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grpSp>
        <p:nvGrpSpPr>
          <p:cNvPr id="15" name="14 Grupo"/>
          <p:cNvGrpSpPr/>
          <p:nvPr/>
        </p:nvGrpSpPr>
        <p:grpSpPr>
          <a:xfrm>
            <a:off x="1643042" y="3143248"/>
            <a:ext cx="2337982" cy="2240579"/>
            <a:chOff x="3318901" y="1354063"/>
            <a:chExt cx="2337982" cy="2240579"/>
          </a:xfrm>
        </p:grpSpPr>
        <p:sp>
          <p:nvSpPr>
            <p:cNvPr id="16" name="15 Elipse"/>
            <p:cNvSpPr/>
            <p:nvPr/>
          </p:nvSpPr>
          <p:spPr>
            <a:xfrm>
              <a:off x="3318901" y="1354063"/>
              <a:ext cx="2337982" cy="2240579"/>
            </a:xfrm>
            <a:prstGeom prst="ellipse">
              <a:avLst/>
            </a:prstGeom>
            <a:solidFill>
              <a:srgbClr val="669900">
                <a:alpha val="50000"/>
              </a:srgbClr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7" name="Elipse 4"/>
            <p:cNvSpPr/>
            <p:nvPr/>
          </p:nvSpPr>
          <p:spPr>
            <a:xfrm>
              <a:off x="3661291" y="1682188"/>
              <a:ext cx="1653202" cy="15843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40640" tIns="40640" rIns="40640" bIns="4064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3200" b="1" kern="1200" dirty="0" smtClean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Candara" pitchFamily="34" charset="0"/>
                </a:rPr>
                <a:t>Atención Médica</a:t>
              </a:r>
              <a:endParaRPr lang="es-CL" sz="3200" b="1" kern="1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</a:endParaRPr>
            </a:p>
          </p:txBody>
        </p:sp>
      </p:grpSp>
      <p:grpSp>
        <p:nvGrpSpPr>
          <p:cNvPr id="18" name="17 Grupo"/>
          <p:cNvGrpSpPr/>
          <p:nvPr/>
        </p:nvGrpSpPr>
        <p:grpSpPr>
          <a:xfrm>
            <a:off x="1857356" y="1571612"/>
            <a:ext cx="1913306" cy="1863663"/>
            <a:chOff x="3465035" y="-107164"/>
            <a:chExt cx="1913306" cy="1863663"/>
          </a:xfrm>
        </p:grpSpPr>
        <p:sp>
          <p:nvSpPr>
            <p:cNvPr id="19" name="18 Elipse"/>
            <p:cNvSpPr/>
            <p:nvPr/>
          </p:nvSpPr>
          <p:spPr>
            <a:xfrm>
              <a:off x="3465035" y="-107164"/>
              <a:ext cx="1913306" cy="1863663"/>
            </a:xfrm>
            <a:prstGeom prst="ellipse">
              <a:avLst/>
            </a:prstGeom>
            <a:solidFill>
              <a:srgbClr val="FF8B8B">
                <a:alpha val="49804"/>
              </a:srgb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0" name="Elipse 4"/>
            <p:cNvSpPr/>
            <p:nvPr/>
          </p:nvSpPr>
          <p:spPr>
            <a:xfrm>
              <a:off x="3745232" y="165763"/>
              <a:ext cx="1352912" cy="13178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600" b="1" kern="1200" dirty="0" smtClean="0">
                  <a:latin typeface="Candara" pitchFamily="34" charset="0"/>
                </a:rPr>
                <a:t>Recolectar información de servicios médicos</a:t>
              </a:r>
              <a:endParaRPr lang="es-CL" sz="1600" b="1" kern="1200" dirty="0">
                <a:latin typeface="Candara" pitchFamily="34" charset="0"/>
              </a:endParaRPr>
            </a:p>
          </p:txBody>
        </p:sp>
      </p:grpSp>
      <p:grpSp>
        <p:nvGrpSpPr>
          <p:cNvPr id="21" name="20 Grupo"/>
          <p:cNvGrpSpPr/>
          <p:nvPr/>
        </p:nvGrpSpPr>
        <p:grpSpPr>
          <a:xfrm>
            <a:off x="3643306" y="2357430"/>
            <a:ext cx="1772737" cy="1774463"/>
            <a:chOff x="5214966" y="714383"/>
            <a:chExt cx="1772737" cy="1774463"/>
          </a:xfrm>
        </p:grpSpPr>
        <p:sp>
          <p:nvSpPr>
            <p:cNvPr id="22" name="21 Elipse"/>
            <p:cNvSpPr/>
            <p:nvPr/>
          </p:nvSpPr>
          <p:spPr>
            <a:xfrm>
              <a:off x="5214966" y="714383"/>
              <a:ext cx="1772737" cy="1774463"/>
            </a:xfrm>
            <a:prstGeom prst="ellipse">
              <a:avLst/>
            </a:prstGeom>
            <a:solidFill>
              <a:srgbClr val="FF8B8B">
                <a:alpha val="49804"/>
              </a:srgb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3" name="Elipse 4"/>
            <p:cNvSpPr/>
            <p:nvPr/>
          </p:nvSpPr>
          <p:spPr>
            <a:xfrm>
              <a:off x="5474578" y="974247"/>
              <a:ext cx="1253513" cy="12547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600" b="1" kern="1200" dirty="0" smtClean="0">
                  <a:latin typeface="Candara" pitchFamily="34" charset="0"/>
                </a:rPr>
                <a:t>Colaborar con identificación temprana</a:t>
              </a:r>
              <a:endParaRPr lang="es-CL" sz="1600" b="1" kern="1200" dirty="0">
                <a:latin typeface="Candara" pitchFamily="34" charset="0"/>
              </a:endParaRPr>
            </a:p>
          </p:txBody>
        </p:sp>
      </p:grpSp>
      <p:grpSp>
        <p:nvGrpSpPr>
          <p:cNvPr id="24" name="23 Grupo"/>
          <p:cNvGrpSpPr/>
          <p:nvPr/>
        </p:nvGrpSpPr>
        <p:grpSpPr>
          <a:xfrm>
            <a:off x="3428992" y="4143380"/>
            <a:ext cx="1735220" cy="1753907"/>
            <a:chOff x="5291584" y="2523062"/>
            <a:chExt cx="1735220" cy="1753907"/>
          </a:xfrm>
        </p:grpSpPr>
        <p:sp>
          <p:nvSpPr>
            <p:cNvPr id="25" name="24 Elipse"/>
            <p:cNvSpPr/>
            <p:nvPr/>
          </p:nvSpPr>
          <p:spPr>
            <a:xfrm>
              <a:off x="5291584" y="2523062"/>
              <a:ext cx="1735220" cy="1753907"/>
            </a:xfrm>
            <a:prstGeom prst="ellipse">
              <a:avLst/>
            </a:prstGeom>
            <a:solidFill>
              <a:srgbClr val="FF8B8B">
                <a:alpha val="49804"/>
              </a:srgb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6" name="Elipse 4"/>
            <p:cNvSpPr/>
            <p:nvPr/>
          </p:nvSpPr>
          <p:spPr>
            <a:xfrm>
              <a:off x="5545701" y="2779916"/>
              <a:ext cx="1226986" cy="12401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600" b="1" kern="1200" dirty="0" smtClean="0">
                  <a:latin typeface="Candara" pitchFamily="34" charset="0"/>
                </a:rPr>
                <a:t>Asegurar acceso a tratamiento temprano</a:t>
              </a:r>
              <a:endParaRPr lang="es-CL" sz="1600" b="1" kern="1200" dirty="0">
                <a:latin typeface="Candara" pitchFamily="34" charset="0"/>
              </a:endParaRPr>
            </a:p>
          </p:txBody>
        </p:sp>
      </p:grpSp>
      <p:grpSp>
        <p:nvGrpSpPr>
          <p:cNvPr id="27" name="26 Grupo"/>
          <p:cNvGrpSpPr/>
          <p:nvPr/>
        </p:nvGrpSpPr>
        <p:grpSpPr>
          <a:xfrm>
            <a:off x="1857356" y="5069072"/>
            <a:ext cx="1826417" cy="1788928"/>
            <a:chOff x="3539713" y="3253676"/>
            <a:chExt cx="1826417" cy="1788928"/>
          </a:xfrm>
        </p:grpSpPr>
        <p:sp>
          <p:nvSpPr>
            <p:cNvPr id="28" name="27 Elipse"/>
            <p:cNvSpPr/>
            <p:nvPr/>
          </p:nvSpPr>
          <p:spPr>
            <a:xfrm>
              <a:off x="3539713" y="3253676"/>
              <a:ext cx="1826417" cy="1788928"/>
            </a:xfrm>
            <a:prstGeom prst="ellipse">
              <a:avLst/>
            </a:prstGeom>
            <a:solidFill>
              <a:srgbClr val="FF8B8B">
                <a:alpha val="49804"/>
              </a:srgb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9" name="Elipse 4"/>
            <p:cNvSpPr/>
            <p:nvPr/>
          </p:nvSpPr>
          <p:spPr>
            <a:xfrm>
              <a:off x="3878624" y="3515658"/>
              <a:ext cx="1291471" cy="12649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600" b="1" kern="1200" dirty="0" smtClean="0">
                  <a:latin typeface="Candara" pitchFamily="34" charset="0"/>
                </a:rPr>
                <a:t>Facilitar acceso a atención quirúrgica</a:t>
              </a:r>
              <a:endParaRPr lang="es-CL" sz="1600" b="1" kern="1200" dirty="0">
                <a:latin typeface="Candara" pitchFamily="34" charset="0"/>
              </a:endParaRPr>
            </a:p>
          </p:txBody>
        </p:sp>
      </p:grpSp>
      <p:grpSp>
        <p:nvGrpSpPr>
          <p:cNvPr id="33" name="32 Grupo"/>
          <p:cNvGrpSpPr/>
          <p:nvPr/>
        </p:nvGrpSpPr>
        <p:grpSpPr>
          <a:xfrm>
            <a:off x="357158" y="4143380"/>
            <a:ext cx="1734235" cy="1694592"/>
            <a:chOff x="2076864" y="2449982"/>
            <a:chExt cx="1734235" cy="1694592"/>
          </a:xfrm>
        </p:grpSpPr>
        <p:sp>
          <p:nvSpPr>
            <p:cNvPr id="34" name="33 Elipse"/>
            <p:cNvSpPr/>
            <p:nvPr/>
          </p:nvSpPr>
          <p:spPr>
            <a:xfrm>
              <a:off x="2076864" y="2449982"/>
              <a:ext cx="1734235" cy="1694592"/>
            </a:xfrm>
            <a:prstGeom prst="ellipse">
              <a:avLst/>
            </a:prstGeom>
            <a:solidFill>
              <a:srgbClr val="FF8B8B">
                <a:alpha val="49804"/>
              </a:srgb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5" name="Elipse 4"/>
            <p:cNvSpPr/>
            <p:nvPr/>
          </p:nvSpPr>
          <p:spPr>
            <a:xfrm>
              <a:off x="2330837" y="2698149"/>
              <a:ext cx="1226289" cy="119825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600" b="1" kern="1200" dirty="0" smtClean="0">
                  <a:latin typeface="Candara" pitchFamily="34" charset="0"/>
                </a:rPr>
                <a:t>Promover autocuidado de condiciones crónicas</a:t>
              </a:r>
              <a:endParaRPr lang="es-CL" sz="1600" b="1" kern="1200" dirty="0">
                <a:latin typeface="Candara" pitchFamily="34" charset="0"/>
              </a:endParaRPr>
            </a:p>
          </p:txBody>
        </p:sp>
      </p:grpSp>
      <p:grpSp>
        <p:nvGrpSpPr>
          <p:cNvPr id="36" name="35 Grupo"/>
          <p:cNvGrpSpPr/>
          <p:nvPr/>
        </p:nvGrpSpPr>
        <p:grpSpPr>
          <a:xfrm>
            <a:off x="357158" y="2428868"/>
            <a:ext cx="1734235" cy="1694592"/>
            <a:chOff x="1930741" y="769580"/>
            <a:chExt cx="1734235" cy="1694592"/>
          </a:xfrm>
        </p:grpSpPr>
        <p:sp>
          <p:nvSpPr>
            <p:cNvPr id="37" name="36 Elipse"/>
            <p:cNvSpPr/>
            <p:nvPr/>
          </p:nvSpPr>
          <p:spPr>
            <a:xfrm>
              <a:off x="1930741" y="769580"/>
              <a:ext cx="1734235" cy="1694592"/>
            </a:xfrm>
            <a:prstGeom prst="ellipse">
              <a:avLst/>
            </a:prstGeom>
            <a:solidFill>
              <a:srgbClr val="FF8B8B">
                <a:alpha val="49804"/>
              </a:srgb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8" name="Elipse 4"/>
            <p:cNvSpPr/>
            <p:nvPr/>
          </p:nvSpPr>
          <p:spPr>
            <a:xfrm>
              <a:off x="2184714" y="1017747"/>
              <a:ext cx="1226289" cy="119825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600" b="1" kern="1200" dirty="0" smtClean="0">
                  <a:latin typeface="Candara" pitchFamily="34" charset="0"/>
                </a:rPr>
                <a:t>Establecer relaciones con personal médico</a:t>
              </a:r>
              <a:endParaRPr lang="es-CL" sz="1600" b="1" kern="1200" dirty="0">
                <a:solidFill>
                  <a:srgbClr val="FF0000"/>
                </a:solidFill>
                <a:latin typeface="Candara" pitchFamily="34" charset="0"/>
              </a:endParaRPr>
            </a:p>
          </p:txBody>
        </p:sp>
      </p:grpSp>
      <p:grpSp>
        <p:nvGrpSpPr>
          <p:cNvPr id="31" name="8 Grupo"/>
          <p:cNvGrpSpPr/>
          <p:nvPr/>
        </p:nvGrpSpPr>
        <p:grpSpPr>
          <a:xfrm>
            <a:off x="4572000" y="1714488"/>
            <a:ext cx="4357718" cy="2428892"/>
            <a:chOff x="271440" y="3538550"/>
            <a:chExt cx="1718936" cy="1150583"/>
          </a:xfrm>
          <a:scene3d>
            <a:camera prst="orthographicFront"/>
            <a:lightRig rig="chilly" dir="t"/>
          </a:scene3d>
        </p:grpSpPr>
        <p:sp>
          <p:nvSpPr>
            <p:cNvPr id="32" name="31 Rectángulo redondeado"/>
            <p:cNvSpPr/>
            <p:nvPr/>
          </p:nvSpPr>
          <p:spPr>
            <a:xfrm>
              <a:off x="271440" y="3538550"/>
              <a:ext cx="1718936" cy="1150583"/>
            </a:xfrm>
            <a:prstGeom prst="roundRect">
              <a:avLst>
                <a:gd name="adj" fmla="val 10000"/>
              </a:avLst>
            </a:prstGeom>
            <a:solidFill>
              <a:srgbClr val="FF7453"/>
            </a:solidFill>
            <a:ln w="28575">
              <a:solidFill>
                <a:schemeClr val="tx1"/>
              </a:solidFill>
            </a:ln>
            <a:sp3d prstMaterial="translucentPowder">
              <a:bevelT w="127000" h="25400" prst="softRound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38 Rectángulo"/>
            <p:cNvSpPr/>
            <p:nvPr/>
          </p:nvSpPr>
          <p:spPr>
            <a:xfrm>
              <a:off x="305139" y="3572250"/>
              <a:ext cx="1651538" cy="108318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just"/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Concepto: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Identificación, evaluación y tratamiento de condiciones de salud o deficiencias resultantes.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Puede proporcionar una curación o reducir el impacto de una patología.</a:t>
              </a:r>
            </a:p>
          </p:txBody>
        </p:sp>
      </p:grpSp>
      <p:grpSp>
        <p:nvGrpSpPr>
          <p:cNvPr id="3" name="8 Grupo"/>
          <p:cNvGrpSpPr/>
          <p:nvPr/>
        </p:nvGrpSpPr>
        <p:grpSpPr>
          <a:xfrm>
            <a:off x="4857752" y="1643050"/>
            <a:ext cx="3857652" cy="2071701"/>
            <a:chOff x="271440" y="3538550"/>
            <a:chExt cx="1718936" cy="1150583"/>
          </a:xfrm>
          <a:scene3d>
            <a:camera prst="orthographicFront"/>
            <a:lightRig rig="chilly" dir="t"/>
          </a:scene3d>
        </p:grpSpPr>
        <p:sp>
          <p:nvSpPr>
            <p:cNvPr id="10" name="9 Rectángulo redondeado"/>
            <p:cNvSpPr/>
            <p:nvPr/>
          </p:nvSpPr>
          <p:spPr>
            <a:xfrm>
              <a:off x="271440" y="3538550"/>
              <a:ext cx="1718936" cy="1150583"/>
            </a:xfrm>
            <a:prstGeom prst="roundRect">
              <a:avLst>
                <a:gd name="adj" fmla="val 10000"/>
              </a:avLst>
            </a:prstGeom>
            <a:solidFill>
              <a:srgbClr val="FF7453"/>
            </a:solidFill>
            <a:ln w="28575">
              <a:solidFill>
                <a:schemeClr val="tx1"/>
              </a:solidFill>
            </a:ln>
            <a:sp3d prstMaterial="translucentPowder">
              <a:bevelT w="127000" h="25400" prst="softRound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11 Rectángulo"/>
            <p:cNvSpPr/>
            <p:nvPr/>
          </p:nvSpPr>
          <p:spPr>
            <a:xfrm>
              <a:off x="305139" y="3572249"/>
              <a:ext cx="1651538" cy="108318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just"/>
              <a:r>
                <a:rPr lang="es-CL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Conceptos Claves: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Niveles de Atención Médica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Atención Médica para las PcD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Cirugía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Autocuidado</a:t>
              </a: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Caso Ejemplo: </a:t>
            </a:r>
            <a:b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</a:br>
            <a: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Saber de posibilidades</a:t>
            </a:r>
            <a:endParaRPr lang="es-CL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1857340"/>
            <a:ext cx="5286412" cy="5000660"/>
          </a:xfrm>
        </p:spPr>
        <p:txBody>
          <a:bodyPr/>
          <a:lstStyle/>
          <a:p>
            <a:pPr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Patrick de Kenia, nació con deformidades en sus pies.</a:t>
            </a:r>
          </a:p>
          <a:p>
            <a:pPr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Hasta los 17 años vivió sin recibir ningún tipo de atención de salud hasta que escuchó un aviso por la radio en que se invitaba a los jóvenes con discapacidad.</a:t>
            </a:r>
          </a:p>
          <a:p>
            <a:pPr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Posteriormente se corrigieron sus deformidades mediante dos cirugías, lo que permitió a Patrick utilizar zapatos normales, lo que lo hizo inmensamente feliz.</a:t>
            </a:r>
          </a:p>
        </p:txBody>
      </p:sp>
      <p:sp>
        <p:nvSpPr>
          <p:cNvPr id="48130" name="AutoShape 2" descr="http://imagenes.publico.es/resources/archivos/2012/4/16/13345661519774g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48132" name="AutoShape 4" descr="http://imagenes.publico.es/resources/archivos/2012/4/16/13345661519774g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48134" name="AutoShape 6" descr="http://imagenes.publico.es/resources/archivos/2012/4/16/13345661519774g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21506" name="Picture 2" descr="http://1.bp.blogspot.com/-Sb-_bAJLD_E/TjHnRSr83pI/AAAAAAAAGLg/xUS9a4zf5X8/s1600/Africa-Orphans.jpg"/>
          <p:cNvPicPr>
            <a:picLocks noChangeAspect="1" noChangeArrowheads="1"/>
          </p:cNvPicPr>
          <p:nvPr/>
        </p:nvPicPr>
        <p:blipFill>
          <a:blip r:embed="rId3">
            <a:lum contrast="20000"/>
          </a:blip>
          <a:srcRect/>
          <a:stretch>
            <a:fillRect/>
          </a:stretch>
        </p:blipFill>
        <p:spPr bwMode="auto">
          <a:xfrm>
            <a:off x="5857884" y="1928802"/>
            <a:ext cx="3048000" cy="22860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1508" name="Picture 4" descr="http://1.bp.blogspot.com/-sSrOB-l-R8A/UEQe4A-qa7I/AAAAAAAAAGQ/MeUJvy1bSfA/s1600/PIES+DESCALZOS.JPG"/>
          <p:cNvPicPr>
            <a:picLocks noChangeAspect="1" noChangeArrowheads="1"/>
          </p:cNvPicPr>
          <p:nvPr/>
        </p:nvPicPr>
        <p:blipFill>
          <a:blip r:embed="rId4">
            <a:lum bright="-10000" contrast="30000"/>
          </a:blip>
          <a:srcRect l="30319" r="15425" b="18530"/>
          <a:stretch>
            <a:fillRect/>
          </a:stretch>
        </p:blipFill>
        <p:spPr bwMode="auto">
          <a:xfrm>
            <a:off x="6357950" y="4000504"/>
            <a:ext cx="2428892" cy="24288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Rehabilitación</a:t>
            </a:r>
            <a:endParaRPr lang="es-CL" dirty="0">
              <a:ln w="28575">
                <a:solidFill>
                  <a:schemeClr val="tx1"/>
                </a:solidFill>
              </a:ln>
              <a:solidFill>
                <a:srgbClr val="6699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graphicFrame>
        <p:nvGraphicFramePr>
          <p:cNvPr id="5" name="5 Marcador de contenido"/>
          <p:cNvGraphicFramePr>
            <a:graphicFrameLocks/>
          </p:cNvGraphicFramePr>
          <p:nvPr/>
        </p:nvGraphicFramePr>
        <p:xfrm>
          <a:off x="6664424" y="4572008"/>
          <a:ext cx="2479576" cy="1916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5 Conector recto de flecha"/>
          <p:cNvCxnSpPr/>
          <p:nvPr/>
        </p:nvCxnSpPr>
        <p:spPr bwMode="auto">
          <a:xfrm rot="10800000">
            <a:off x="6143636" y="5500702"/>
            <a:ext cx="941804" cy="574924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3" name="7 Grupo"/>
          <p:cNvGrpSpPr/>
          <p:nvPr/>
        </p:nvGrpSpPr>
        <p:grpSpPr>
          <a:xfrm>
            <a:off x="4786314" y="1785926"/>
            <a:ext cx="4000496" cy="1785950"/>
            <a:chOff x="1057264" y="609597"/>
            <a:chExt cx="2194206" cy="1429590"/>
          </a:xfrm>
          <a:scene3d>
            <a:camera prst="orthographicFront"/>
            <a:lightRig rig="chilly" dir="t"/>
          </a:scene3d>
        </p:grpSpPr>
        <p:sp>
          <p:nvSpPr>
            <p:cNvPr id="9" name="8 Rectángulo redondeado"/>
            <p:cNvSpPr/>
            <p:nvPr/>
          </p:nvSpPr>
          <p:spPr>
            <a:xfrm>
              <a:off x="1057264" y="609597"/>
              <a:ext cx="2194206" cy="1429590"/>
            </a:xfrm>
            <a:prstGeom prst="roundRect">
              <a:avLst>
                <a:gd name="adj" fmla="val 10000"/>
              </a:avLst>
            </a:prstGeom>
            <a:solidFill>
              <a:srgbClr val="99CCFF"/>
            </a:solidFill>
            <a:ln w="28575">
              <a:solidFill>
                <a:schemeClr val="tx1"/>
              </a:solidFill>
            </a:ln>
            <a:sp3d prstMaterial="translucentPowder">
              <a:bevelT w="127000" h="25400" prst="softRound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9 Rectángulo"/>
            <p:cNvSpPr/>
            <p:nvPr/>
          </p:nvSpPr>
          <p:spPr>
            <a:xfrm>
              <a:off x="1099135" y="651468"/>
              <a:ext cx="2110464" cy="134584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just"/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Conceptos Claves: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Intervenciones de Rehabilitación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Servicios de Rehabilitación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Planes de Rehabilitación</a:t>
              </a:r>
            </a:p>
            <a:p>
              <a:pPr lvl="0" algn="just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kern="1200" dirty="0">
                <a:ln>
                  <a:solidFill>
                    <a:schemeClr val="tx1"/>
                  </a:solidFill>
                </a:ln>
                <a:solidFill>
                  <a:schemeClr val="bg2"/>
                </a:solidFill>
                <a:latin typeface="Candara" pitchFamily="34" charset="0"/>
              </a:endParaRPr>
            </a:p>
          </p:txBody>
        </p:sp>
      </p:grpSp>
      <p:grpSp>
        <p:nvGrpSpPr>
          <p:cNvPr id="12" name="11 Grupo"/>
          <p:cNvGrpSpPr/>
          <p:nvPr/>
        </p:nvGrpSpPr>
        <p:grpSpPr>
          <a:xfrm>
            <a:off x="1500166" y="3071810"/>
            <a:ext cx="2625009" cy="2513118"/>
            <a:chOff x="3106560" y="1398106"/>
            <a:chExt cx="2625009" cy="2513118"/>
          </a:xfrm>
        </p:grpSpPr>
        <p:sp>
          <p:nvSpPr>
            <p:cNvPr id="13" name="12 Elipse"/>
            <p:cNvSpPr/>
            <p:nvPr/>
          </p:nvSpPr>
          <p:spPr>
            <a:xfrm>
              <a:off x="3106560" y="1398106"/>
              <a:ext cx="2625009" cy="2513118"/>
            </a:xfrm>
            <a:prstGeom prst="ellipse">
              <a:avLst/>
            </a:prstGeom>
            <a:solidFill>
              <a:srgbClr val="669900">
                <a:alpha val="50000"/>
              </a:srgbClr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4" name="Elipse 4"/>
            <p:cNvSpPr/>
            <p:nvPr/>
          </p:nvSpPr>
          <p:spPr>
            <a:xfrm>
              <a:off x="3490984" y="1766143"/>
              <a:ext cx="1856161" cy="17770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9210" tIns="29210" rIns="29210" bIns="2921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300" kern="1200" dirty="0" smtClean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Candara" pitchFamily="34" charset="0"/>
                </a:rPr>
                <a:t>Rehabilitación</a:t>
              </a:r>
              <a:endParaRPr lang="es-CL" sz="2300" kern="1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</a:endParaRPr>
            </a:p>
          </p:txBody>
        </p:sp>
      </p:grpSp>
      <p:grpSp>
        <p:nvGrpSpPr>
          <p:cNvPr id="15" name="14 Grupo"/>
          <p:cNvGrpSpPr/>
          <p:nvPr/>
        </p:nvGrpSpPr>
        <p:grpSpPr>
          <a:xfrm>
            <a:off x="1928794" y="1643050"/>
            <a:ext cx="1984045" cy="1932567"/>
            <a:chOff x="3361876" y="-20443"/>
            <a:chExt cx="1984045" cy="1932567"/>
          </a:xfrm>
        </p:grpSpPr>
        <p:sp>
          <p:nvSpPr>
            <p:cNvPr id="16" name="15 Elipse"/>
            <p:cNvSpPr/>
            <p:nvPr/>
          </p:nvSpPr>
          <p:spPr>
            <a:xfrm>
              <a:off x="3361876" y="-20443"/>
              <a:ext cx="1984045" cy="1932567"/>
            </a:xfrm>
            <a:prstGeom prst="ellipse">
              <a:avLst/>
            </a:prstGeom>
            <a:solidFill>
              <a:srgbClr val="99CCFF">
                <a:alpha val="49804"/>
              </a:srgb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7" name="Elipse 4"/>
            <p:cNvSpPr/>
            <p:nvPr/>
          </p:nvSpPr>
          <p:spPr>
            <a:xfrm>
              <a:off x="3652433" y="262575"/>
              <a:ext cx="1402931" cy="13665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600" b="1" kern="1200" dirty="0" smtClean="0">
                  <a:latin typeface="Candara" pitchFamily="34" charset="0"/>
                </a:rPr>
                <a:t>Identificar necesidades</a:t>
              </a:r>
              <a:endParaRPr lang="es-CL" sz="1600" b="1" kern="1200" dirty="0">
                <a:latin typeface="Candara" pitchFamily="34" charset="0"/>
              </a:endParaRPr>
            </a:p>
          </p:txBody>
        </p:sp>
      </p:grpSp>
      <p:grpSp>
        <p:nvGrpSpPr>
          <p:cNvPr id="18" name="17 Grupo"/>
          <p:cNvGrpSpPr/>
          <p:nvPr/>
        </p:nvGrpSpPr>
        <p:grpSpPr>
          <a:xfrm>
            <a:off x="3714744" y="2786058"/>
            <a:ext cx="1838278" cy="1840068"/>
            <a:chOff x="5429290" y="1285879"/>
            <a:chExt cx="1838278" cy="1840068"/>
          </a:xfrm>
        </p:grpSpPr>
        <p:sp>
          <p:nvSpPr>
            <p:cNvPr id="19" name="18 Elipse"/>
            <p:cNvSpPr/>
            <p:nvPr/>
          </p:nvSpPr>
          <p:spPr>
            <a:xfrm>
              <a:off x="5429290" y="1285879"/>
              <a:ext cx="1838278" cy="1840068"/>
            </a:xfrm>
            <a:prstGeom prst="ellipse">
              <a:avLst/>
            </a:prstGeom>
            <a:solidFill>
              <a:srgbClr val="99CCFF">
                <a:alpha val="49804"/>
              </a:srgb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0" name="Elipse 4"/>
            <p:cNvSpPr/>
            <p:nvPr/>
          </p:nvSpPr>
          <p:spPr>
            <a:xfrm>
              <a:off x="5698500" y="1555351"/>
              <a:ext cx="1299858" cy="13011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600" b="1" kern="1200" dirty="0" smtClean="0">
                  <a:latin typeface="Candara" pitchFamily="34" charset="0"/>
                </a:rPr>
                <a:t>Facilitar referencias y dar seguimiento</a:t>
              </a:r>
              <a:endParaRPr lang="es-CL" sz="1600" b="1" kern="1200" dirty="0">
                <a:latin typeface="Candara" pitchFamily="34" charset="0"/>
              </a:endParaRPr>
            </a:p>
          </p:txBody>
        </p:sp>
      </p:grpSp>
      <p:grpSp>
        <p:nvGrpSpPr>
          <p:cNvPr id="21" name="20 Grupo"/>
          <p:cNvGrpSpPr/>
          <p:nvPr/>
        </p:nvGrpSpPr>
        <p:grpSpPr>
          <a:xfrm>
            <a:off x="3143240" y="4714884"/>
            <a:ext cx="1799374" cy="1818752"/>
            <a:chOff x="4708700" y="3180611"/>
            <a:chExt cx="1799374" cy="1818752"/>
          </a:xfrm>
        </p:grpSpPr>
        <p:sp>
          <p:nvSpPr>
            <p:cNvPr id="22" name="21 Elipse"/>
            <p:cNvSpPr/>
            <p:nvPr/>
          </p:nvSpPr>
          <p:spPr>
            <a:xfrm>
              <a:off x="4708700" y="3180611"/>
              <a:ext cx="1799374" cy="1818752"/>
            </a:xfrm>
            <a:prstGeom prst="ellipse">
              <a:avLst/>
            </a:prstGeom>
            <a:solidFill>
              <a:srgbClr val="99CCFF">
                <a:alpha val="49804"/>
              </a:srgb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3" name="Elipse 4"/>
            <p:cNvSpPr/>
            <p:nvPr/>
          </p:nvSpPr>
          <p:spPr>
            <a:xfrm>
              <a:off x="4972212" y="3446961"/>
              <a:ext cx="1381272" cy="12860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600" b="1" kern="1200" dirty="0" smtClean="0">
                  <a:latin typeface="Candara" pitchFamily="34" charset="0"/>
                </a:rPr>
                <a:t>Facilitar actividades de Rehabilitación</a:t>
              </a:r>
              <a:endParaRPr lang="es-CL" sz="1600" b="1" kern="1200" dirty="0">
                <a:latin typeface="Candara" pitchFamily="34" charset="0"/>
              </a:endParaRPr>
            </a:p>
          </p:txBody>
        </p:sp>
      </p:grpSp>
      <p:grpSp>
        <p:nvGrpSpPr>
          <p:cNvPr id="24" name="23 Grupo"/>
          <p:cNvGrpSpPr/>
          <p:nvPr/>
        </p:nvGrpSpPr>
        <p:grpSpPr>
          <a:xfrm>
            <a:off x="714348" y="4714884"/>
            <a:ext cx="1893943" cy="1855068"/>
            <a:chOff x="2370728" y="3034489"/>
            <a:chExt cx="1893943" cy="1855068"/>
          </a:xfrm>
        </p:grpSpPr>
        <p:sp>
          <p:nvSpPr>
            <p:cNvPr id="25" name="24 Elipse"/>
            <p:cNvSpPr/>
            <p:nvPr/>
          </p:nvSpPr>
          <p:spPr>
            <a:xfrm>
              <a:off x="2370728" y="3034489"/>
              <a:ext cx="1893943" cy="1855068"/>
            </a:xfrm>
            <a:prstGeom prst="ellipse">
              <a:avLst/>
            </a:prstGeom>
            <a:solidFill>
              <a:srgbClr val="99CCFF">
                <a:alpha val="49804"/>
              </a:srgb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6" name="Elipse 4"/>
            <p:cNvSpPr/>
            <p:nvPr/>
          </p:nvSpPr>
          <p:spPr>
            <a:xfrm>
              <a:off x="2648090" y="3306157"/>
              <a:ext cx="1339219" cy="13117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600" b="1" kern="1200" dirty="0" smtClean="0">
                  <a:latin typeface="Candara" pitchFamily="34" charset="0"/>
                </a:rPr>
                <a:t>Desarrollar y distribuir material de apoyo</a:t>
              </a:r>
              <a:endParaRPr lang="es-CL" sz="1600" b="1" kern="1200" dirty="0">
                <a:latin typeface="Candara" pitchFamily="34" charset="0"/>
              </a:endParaRPr>
            </a:p>
          </p:txBody>
        </p:sp>
      </p:grpSp>
      <p:grpSp>
        <p:nvGrpSpPr>
          <p:cNvPr id="27" name="26 Grupo"/>
          <p:cNvGrpSpPr/>
          <p:nvPr/>
        </p:nvGrpSpPr>
        <p:grpSpPr>
          <a:xfrm>
            <a:off x="214282" y="2714620"/>
            <a:ext cx="1798353" cy="1757244"/>
            <a:chOff x="1729933" y="1174966"/>
            <a:chExt cx="1798353" cy="1757244"/>
          </a:xfrm>
        </p:grpSpPr>
        <p:sp>
          <p:nvSpPr>
            <p:cNvPr id="28" name="27 Elipse"/>
            <p:cNvSpPr/>
            <p:nvPr/>
          </p:nvSpPr>
          <p:spPr>
            <a:xfrm>
              <a:off x="1729933" y="1174966"/>
              <a:ext cx="1798353" cy="1757244"/>
            </a:xfrm>
            <a:prstGeom prst="ellipse">
              <a:avLst/>
            </a:prstGeom>
            <a:solidFill>
              <a:srgbClr val="99CCFF">
                <a:alpha val="49804"/>
              </a:srgb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9" name="Elipse 4"/>
            <p:cNvSpPr/>
            <p:nvPr/>
          </p:nvSpPr>
          <p:spPr>
            <a:xfrm>
              <a:off x="1993296" y="1432308"/>
              <a:ext cx="1271627" cy="12425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600" b="1" kern="1200" dirty="0" smtClean="0">
                  <a:latin typeface="Candara" pitchFamily="34" charset="0"/>
                </a:rPr>
                <a:t>Brindar capacitación</a:t>
              </a:r>
              <a:endParaRPr lang="es-CL" sz="1600" b="1" kern="1200" dirty="0">
                <a:latin typeface="Candara" pitchFamily="34" charset="0"/>
              </a:endParaRPr>
            </a:p>
          </p:txBody>
        </p:sp>
      </p:grpSp>
      <p:grpSp>
        <p:nvGrpSpPr>
          <p:cNvPr id="30" name="7 Grupo"/>
          <p:cNvGrpSpPr/>
          <p:nvPr/>
        </p:nvGrpSpPr>
        <p:grpSpPr>
          <a:xfrm>
            <a:off x="4357686" y="1571612"/>
            <a:ext cx="4572032" cy="2928958"/>
            <a:chOff x="1057264" y="609597"/>
            <a:chExt cx="2194206" cy="1429590"/>
          </a:xfrm>
          <a:scene3d>
            <a:camera prst="orthographicFront"/>
            <a:lightRig rig="chilly" dir="t"/>
          </a:scene3d>
        </p:grpSpPr>
        <p:sp>
          <p:nvSpPr>
            <p:cNvPr id="31" name="30 Rectángulo redondeado"/>
            <p:cNvSpPr/>
            <p:nvPr/>
          </p:nvSpPr>
          <p:spPr>
            <a:xfrm>
              <a:off x="1057264" y="609597"/>
              <a:ext cx="2194206" cy="1429590"/>
            </a:xfrm>
            <a:prstGeom prst="roundRect">
              <a:avLst>
                <a:gd name="adj" fmla="val 10000"/>
              </a:avLst>
            </a:prstGeom>
            <a:solidFill>
              <a:srgbClr val="99CCFF"/>
            </a:solidFill>
            <a:ln w="28575">
              <a:solidFill>
                <a:schemeClr val="tx1"/>
              </a:solidFill>
            </a:ln>
            <a:sp3d prstMaterial="translucentPowder">
              <a:bevelT w="127000" h="25400" prst="softRound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31 Rectángulo"/>
            <p:cNvSpPr/>
            <p:nvPr/>
          </p:nvSpPr>
          <p:spPr>
            <a:xfrm>
              <a:off x="1099135" y="651468"/>
              <a:ext cx="2110464" cy="134584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just"/>
              <a:r>
                <a:rPr lang="es-CL" sz="20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Concepto: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sz="2000" dirty="0" smtClean="0">
                  <a:ln>
                    <a:solidFill>
                      <a:schemeClr val="tx1"/>
                    </a:solidFill>
                  </a:ln>
                  <a:solidFill>
                    <a:schemeClr val="bg2"/>
                  </a:solidFill>
                  <a:latin typeface="Candara" pitchFamily="34" charset="0"/>
                </a:rPr>
                <a:t>Medidas para proporcionar o restablecer funciones, compensar la pérdida de una función o una limitación funcional.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es-CL" sz="2000" dirty="0" smtClean="0">
                  <a:ln>
                    <a:solidFill>
                      <a:schemeClr val="tx1"/>
                    </a:solidFill>
                  </a:ln>
                  <a:solidFill>
                    <a:schemeClr val="bg2"/>
                  </a:solidFill>
                  <a:latin typeface="Candara" pitchFamily="34" charset="0"/>
                </a:rPr>
                <a:t>La rehabilitación exitosa requiere la participación de todos los sectores del desarrollo.</a:t>
              </a:r>
              <a:endParaRPr lang="es-CL" sz="2000" kern="1200" dirty="0">
                <a:ln>
                  <a:solidFill>
                    <a:schemeClr val="tx1"/>
                  </a:solidFill>
                </a:ln>
                <a:solidFill>
                  <a:schemeClr val="bg2"/>
                </a:solidFill>
                <a:latin typeface="Candara" pitchFamily="34" charset="0"/>
              </a:endParaRP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Caso Ejemplo: </a:t>
            </a:r>
            <a:b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</a:br>
            <a: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Aprendiendo a ver la vida diferente</a:t>
            </a:r>
            <a:endParaRPr lang="es-CL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714744" y="1714488"/>
            <a:ext cx="5286412" cy="5000660"/>
          </a:xfrm>
        </p:spPr>
        <p:txBody>
          <a:bodyPr/>
          <a:lstStyle/>
          <a:p>
            <a:pPr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Shirley vive en una aldea de Guyana.</a:t>
            </a:r>
          </a:p>
          <a:p>
            <a:pPr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Ella es ciega y, debido a esto, su madre tenía miedo de dejarla salir sola de la casa, por temor a que ella se lastimara.</a:t>
            </a:r>
          </a:p>
          <a:p>
            <a:pPr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Junto con dos voluntarios, uno de ellos era ciego, Shirley pudo desarrollar nuevas habilidades y aumentar su nivel de independencia.</a:t>
            </a:r>
          </a:p>
          <a:p>
            <a:pPr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Actualmente Shirley es miembro activo del comité local de RBC y de la organización de PcD.</a:t>
            </a:r>
          </a:p>
        </p:txBody>
      </p:sp>
      <p:sp>
        <p:nvSpPr>
          <p:cNvPr id="48130" name="AutoShape 2" descr="http://imagenes.publico.es/resources/archivos/2012/4/16/13345661519774g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48132" name="AutoShape 4" descr="http://imagenes.publico.es/resources/archivos/2012/4/16/13345661519774g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48134" name="AutoShape 6" descr="http://imagenes.publico.es/resources/archivos/2012/4/16/13345661519774g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50178" name="Picture 2" descr="http://img.clubdecaballeros.com/wp-content/uploads/2011/08/Ciegos-con-baston.jpg"/>
          <p:cNvPicPr>
            <a:picLocks noChangeAspect="1" noChangeArrowheads="1"/>
          </p:cNvPicPr>
          <p:nvPr/>
        </p:nvPicPr>
        <p:blipFill>
          <a:blip r:embed="rId3">
            <a:lum bright="-10000" contrast="30000"/>
          </a:blip>
          <a:srcRect l="16363" r="26364"/>
          <a:stretch>
            <a:fillRect/>
          </a:stretch>
        </p:blipFill>
        <p:spPr bwMode="auto">
          <a:xfrm>
            <a:off x="428596" y="2214554"/>
            <a:ext cx="3000396" cy="34575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Guías para la RBC 2012</a:t>
            </a:r>
            <a:endParaRPr lang="es-CL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Fundamentadas en:</a:t>
            </a:r>
          </a:p>
          <a:p>
            <a:pPr lvl="1"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Consulta Internacional para Revisar la RBC (2003).</a:t>
            </a:r>
          </a:p>
          <a:p>
            <a:pPr lvl="1"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Posición Conjunta sobre RBC de la OIT, UNESCO y OMS (2004).</a:t>
            </a:r>
          </a:p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Estrategia que apunta a contribuir a la puesta en práctica de la Convención Internacional sobre los Derechos de las Personas con Discapacidad.</a:t>
            </a:r>
          </a:p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Promueve la elaboración de legislación nacional que incluya la discapacidad y que pueda apoyar el desarrollo inclusivo basado en la comunidad.</a:t>
            </a:r>
          </a:p>
          <a:p>
            <a:pPr algn="just"/>
            <a:endParaRPr lang="es-CL" sz="2800" dirty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Dispositivos de Asistencia</a:t>
            </a:r>
            <a:endParaRPr lang="es-CL" dirty="0">
              <a:ln w="28575">
                <a:solidFill>
                  <a:schemeClr val="tx1"/>
                </a:solidFill>
              </a:ln>
              <a:solidFill>
                <a:srgbClr val="6699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graphicFrame>
        <p:nvGraphicFramePr>
          <p:cNvPr id="5" name="5 Marcador de contenido"/>
          <p:cNvGraphicFramePr>
            <a:graphicFrameLocks/>
          </p:cNvGraphicFramePr>
          <p:nvPr/>
        </p:nvGraphicFramePr>
        <p:xfrm>
          <a:off x="6664424" y="4572008"/>
          <a:ext cx="2479576" cy="1916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5 Conector recto de flecha"/>
          <p:cNvCxnSpPr/>
          <p:nvPr/>
        </p:nvCxnSpPr>
        <p:spPr bwMode="auto">
          <a:xfrm rot="10800000">
            <a:off x="6286512" y="5000636"/>
            <a:ext cx="500066" cy="214314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3" name="7 Grupo"/>
          <p:cNvGrpSpPr/>
          <p:nvPr/>
        </p:nvGrpSpPr>
        <p:grpSpPr>
          <a:xfrm>
            <a:off x="4572000" y="1928802"/>
            <a:ext cx="4357718" cy="1928826"/>
            <a:chOff x="3342721" y="81883"/>
            <a:chExt cx="2001356" cy="1303942"/>
          </a:xfr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chilly" dir="t"/>
          </a:scene3d>
        </p:grpSpPr>
        <p:sp>
          <p:nvSpPr>
            <p:cNvPr id="9" name="8 Rectángulo redondeado"/>
            <p:cNvSpPr/>
            <p:nvPr/>
          </p:nvSpPr>
          <p:spPr>
            <a:xfrm>
              <a:off x="3342721" y="81883"/>
              <a:ext cx="2001356" cy="1303942"/>
            </a:xfrm>
            <a:prstGeom prst="roundRect">
              <a:avLst>
                <a:gd name="adj" fmla="val 10000"/>
              </a:avLst>
            </a:prstGeom>
            <a:grpFill/>
            <a:ln w="28575">
              <a:solidFill>
                <a:schemeClr val="tx1"/>
              </a:solidFill>
            </a:ln>
            <a:sp3d prstMaterial="translucentPowder">
              <a:bevelT w="127000" h="25400" prst="softRound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9 Rectángulo"/>
            <p:cNvSpPr/>
            <p:nvPr/>
          </p:nvSpPr>
          <p:spPr>
            <a:xfrm>
              <a:off x="3380912" y="120074"/>
              <a:ext cx="1792837" cy="1014993"/>
            </a:xfrm>
            <a:prstGeom prst="rect">
              <a:avLst/>
            </a:prstGeom>
            <a:no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000" kern="12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</a:endParaRP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</a:endParaRP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000" b="1" dirty="0" smtClean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Candara" pitchFamily="34" charset="0"/>
                </a:rPr>
                <a:t>Conceptos Claves:</a:t>
              </a: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CL" sz="2000" dirty="0" smtClean="0">
                  <a:ln>
                    <a:solidFill>
                      <a:schemeClr val="tx1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Tipos de Dispositivos de Asistencia</a:t>
              </a: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CL" sz="2000" dirty="0" smtClean="0">
                  <a:ln>
                    <a:solidFill>
                      <a:schemeClr val="tx1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Selección de Dispositivos de Asistencia </a:t>
              </a: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CL" sz="2000" dirty="0" smtClean="0">
                  <a:ln>
                    <a:solidFill>
                      <a:schemeClr val="tx1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Uso de Dispositivos de Asistencia</a:t>
              </a: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0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endParaRPr>
            </a:p>
          </p:txBody>
        </p:sp>
      </p:grpSp>
      <p:grpSp>
        <p:nvGrpSpPr>
          <p:cNvPr id="12" name="11 Grupo"/>
          <p:cNvGrpSpPr/>
          <p:nvPr/>
        </p:nvGrpSpPr>
        <p:grpSpPr>
          <a:xfrm>
            <a:off x="1643042" y="3143248"/>
            <a:ext cx="2566670" cy="2457265"/>
            <a:chOff x="3121116" y="1395412"/>
            <a:chExt cx="2566670" cy="2457265"/>
          </a:xfrm>
        </p:grpSpPr>
        <p:sp>
          <p:nvSpPr>
            <p:cNvPr id="13" name="12 Elipse"/>
            <p:cNvSpPr/>
            <p:nvPr/>
          </p:nvSpPr>
          <p:spPr>
            <a:xfrm>
              <a:off x="3121116" y="1395412"/>
              <a:ext cx="2566670" cy="2457265"/>
            </a:xfrm>
            <a:prstGeom prst="ellipse">
              <a:avLst/>
            </a:prstGeom>
            <a:solidFill>
              <a:srgbClr val="669900">
                <a:alpha val="50000"/>
              </a:srgbClr>
            </a:solidFill>
            <a:ln>
              <a:solidFill>
                <a:schemeClr val="tx1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4" name="Elipse 4"/>
            <p:cNvSpPr/>
            <p:nvPr/>
          </p:nvSpPr>
          <p:spPr>
            <a:xfrm>
              <a:off x="3496996" y="1755270"/>
              <a:ext cx="1814910" cy="173754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400" b="1" kern="1200" dirty="0" smtClean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Candara" pitchFamily="34" charset="0"/>
                </a:rPr>
                <a:t>Dispositivos de Asistencia</a:t>
              </a:r>
              <a:endParaRPr lang="es-CL" sz="2400" b="1" kern="1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</a:endParaRPr>
            </a:p>
          </p:txBody>
        </p:sp>
      </p:grpSp>
      <p:grpSp>
        <p:nvGrpSpPr>
          <p:cNvPr id="15" name="14 Grupo"/>
          <p:cNvGrpSpPr/>
          <p:nvPr/>
        </p:nvGrpSpPr>
        <p:grpSpPr>
          <a:xfrm>
            <a:off x="1928794" y="1785926"/>
            <a:ext cx="1939950" cy="1889616"/>
            <a:chOff x="3407289" y="-47599"/>
            <a:chExt cx="1939950" cy="1889616"/>
          </a:xfrm>
        </p:grpSpPr>
        <p:sp>
          <p:nvSpPr>
            <p:cNvPr id="16" name="15 Elipse"/>
            <p:cNvSpPr/>
            <p:nvPr/>
          </p:nvSpPr>
          <p:spPr>
            <a:xfrm>
              <a:off x="3407289" y="-47599"/>
              <a:ext cx="1939950" cy="1889616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49804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7" name="Elipse 4"/>
            <p:cNvSpPr/>
            <p:nvPr/>
          </p:nvSpPr>
          <p:spPr>
            <a:xfrm>
              <a:off x="3691388" y="229129"/>
              <a:ext cx="1371752" cy="13361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600" b="1" kern="1200" dirty="0" smtClean="0">
                  <a:latin typeface="Candara" pitchFamily="34" charset="0"/>
                </a:rPr>
                <a:t>Capacitación personal RBC</a:t>
              </a:r>
              <a:endParaRPr lang="es-CL" sz="1600" b="1" kern="1200" dirty="0">
                <a:latin typeface="Candara" pitchFamily="34" charset="0"/>
              </a:endParaRPr>
            </a:p>
          </p:txBody>
        </p:sp>
      </p:grpSp>
      <p:grpSp>
        <p:nvGrpSpPr>
          <p:cNvPr id="18" name="17 Grupo"/>
          <p:cNvGrpSpPr/>
          <p:nvPr/>
        </p:nvGrpSpPr>
        <p:grpSpPr>
          <a:xfrm>
            <a:off x="3714744" y="3000372"/>
            <a:ext cx="2015003" cy="1799174"/>
            <a:chOff x="5357847" y="1171561"/>
            <a:chExt cx="2015003" cy="1799174"/>
          </a:xfrm>
        </p:grpSpPr>
        <p:sp>
          <p:nvSpPr>
            <p:cNvPr id="19" name="18 Elipse"/>
            <p:cNvSpPr/>
            <p:nvPr/>
          </p:nvSpPr>
          <p:spPr>
            <a:xfrm>
              <a:off x="5357847" y="1171561"/>
              <a:ext cx="2015003" cy="1799174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49804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0" name="Elipse 4"/>
            <p:cNvSpPr/>
            <p:nvPr/>
          </p:nvSpPr>
          <p:spPr>
            <a:xfrm>
              <a:off x="5652938" y="1435044"/>
              <a:ext cx="1424821" cy="1272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600" b="1" kern="1200" dirty="0" smtClean="0">
                  <a:latin typeface="Candara" pitchFamily="34" charset="0"/>
                </a:rPr>
                <a:t>Desarrollar capacidades de individuos y familias (Capacitación )</a:t>
              </a:r>
              <a:endParaRPr lang="es-CL" sz="1600" b="1" kern="1200" dirty="0">
                <a:latin typeface="Candara" pitchFamily="34" charset="0"/>
              </a:endParaRPr>
            </a:p>
          </p:txBody>
        </p:sp>
      </p:grpSp>
      <p:grpSp>
        <p:nvGrpSpPr>
          <p:cNvPr id="21" name="20 Grupo"/>
          <p:cNvGrpSpPr/>
          <p:nvPr/>
        </p:nvGrpSpPr>
        <p:grpSpPr>
          <a:xfrm>
            <a:off x="3428992" y="4786322"/>
            <a:ext cx="1759384" cy="1778331"/>
            <a:chOff x="4764174" y="3181359"/>
            <a:chExt cx="1759384" cy="1778331"/>
          </a:xfrm>
        </p:grpSpPr>
        <p:sp>
          <p:nvSpPr>
            <p:cNvPr id="22" name="21 Elipse"/>
            <p:cNvSpPr/>
            <p:nvPr/>
          </p:nvSpPr>
          <p:spPr>
            <a:xfrm>
              <a:off x="4764174" y="3181359"/>
              <a:ext cx="1759384" cy="177833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49804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3" name="Elipse 4"/>
            <p:cNvSpPr/>
            <p:nvPr/>
          </p:nvSpPr>
          <p:spPr>
            <a:xfrm>
              <a:off x="5021830" y="3441789"/>
              <a:ext cx="1244072" cy="12574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600" b="1" kern="1200" dirty="0" smtClean="0">
                  <a:latin typeface="Candara" pitchFamily="34" charset="0"/>
                </a:rPr>
                <a:t>Capacitación artesanos locales (AT)</a:t>
              </a:r>
              <a:endParaRPr lang="es-CL" sz="1600" b="1" kern="1200" dirty="0">
                <a:latin typeface="Candara" pitchFamily="34" charset="0"/>
              </a:endParaRPr>
            </a:p>
          </p:txBody>
        </p:sp>
      </p:grpSp>
      <p:grpSp>
        <p:nvGrpSpPr>
          <p:cNvPr id="24" name="23 Grupo"/>
          <p:cNvGrpSpPr/>
          <p:nvPr/>
        </p:nvGrpSpPr>
        <p:grpSpPr>
          <a:xfrm>
            <a:off x="642910" y="4643446"/>
            <a:ext cx="1851851" cy="1813840"/>
            <a:chOff x="2255162" y="3192761"/>
            <a:chExt cx="1851851" cy="1813840"/>
          </a:xfrm>
        </p:grpSpPr>
        <p:sp>
          <p:nvSpPr>
            <p:cNvPr id="25" name="24 Elipse"/>
            <p:cNvSpPr/>
            <p:nvPr/>
          </p:nvSpPr>
          <p:spPr>
            <a:xfrm>
              <a:off x="2255162" y="3192761"/>
              <a:ext cx="1851851" cy="181384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49804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6" name="Elipse 4"/>
            <p:cNvSpPr/>
            <p:nvPr/>
          </p:nvSpPr>
          <p:spPr>
            <a:xfrm>
              <a:off x="2526359" y="3458392"/>
              <a:ext cx="1309457" cy="128257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600" b="1" u="none" kern="1200" dirty="0" smtClean="0">
                  <a:latin typeface="Candara" pitchFamily="34" charset="0"/>
                </a:rPr>
                <a:t>Facilitar acceso a dispositivos de asistencia personal (SSAA)</a:t>
              </a:r>
              <a:endParaRPr lang="es-CL" sz="1600" b="1" u="none" kern="1200" dirty="0">
                <a:latin typeface="Candara" pitchFamily="34" charset="0"/>
              </a:endParaRPr>
            </a:p>
          </p:txBody>
        </p:sp>
      </p:grpSp>
      <p:grpSp>
        <p:nvGrpSpPr>
          <p:cNvPr id="27" name="26 Grupo"/>
          <p:cNvGrpSpPr/>
          <p:nvPr/>
        </p:nvGrpSpPr>
        <p:grpSpPr>
          <a:xfrm>
            <a:off x="214282" y="2928934"/>
            <a:ext cx="1944564" cy="1718191"/>
            <a:chOff x="1463082" y="1248543"/>
            <a:chExt cx="1944564" cy="1718191"/>
          </a:xfrm>
        </p:grpSpPr>
        <p:sp>
          <p:nvSpPr>
            <p:cNvPr id="28" name="27 Elipse"/>
            <p:cNvSpPr/>
            <p:nvPr/>
          </p:nvSpPr>
          <p:spPr>
            <a:xfrm>
              <a:off x="1463082" y="1248543"/>
              <a:ext cx="1944564" cy="17181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49804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9" name="Elipse 4"/>
            <p:cNvSpPr/>
            <p:nvPr/>
          </p:nvSpPr>
          <p:spPr>
            <a:xfrm>
              <a:off x="1747857" y="1500166"/>
              <a:ext cx="1375014" cy="12149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600" b="1" kern="1200" dirty="0" smtClean="0">
                  <a:latin typeface="Candara" pitchFamily="34" charset="0"/>
                </a:rPr>
                <a:t>Eliminar barreras ambientales (accesibilidad)</a:t>
              </a:r>
              <a:endParaRPr lang="es-CL" sz="1600" b="1" kern="1200" dirty="0">
                <a:latin typeface="Candara" pitchFamily="34" charset="0"/>
              </a:endParaRPr>
            </a:p>
          </p:txBody>
        </p:sp>
      </p:grpSp>
      <p:grpSp>
        <p:nvGrpSpPr>
          <p:cNvPr id="30" name="7 Grupo"/>
          <p:cNvGrpSpPr/>
          <p:nvPr/>
        </p:nvGrpSpPr>
        <p:grpSpPr>
          <a:xfrm>
            <a:off x="4572000" y="1857364"/>
            <a:ext cx="4286280" cy="2000264"/>
            <a:chOff x="3342721" y="81883"/>
            <a:chExt cx="2001356" cy="1303942"/>
          </a:xfr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chilly" dir="t"/>
          </a:scene3d>
        </p:grpSpPr>
        <p:sp>
          <p:nvSpPr>
            <p:cNvPr id="31" name="30 Rectángulo redondeado"/>
            <p:cNvSpPr/>
            <p:nvPr/>
          </p:nvSpPr>
          <p:spPr>
            <a:xfrm>
              <a:off x="3342721" y="81883"/>
              <a:ext cx="2001356" cy="1303942"/>
            </a:xfrm>
            <a:prstGeom prst="roundRect">
              <a:avLst>
                <a:gd name="adj" fmla="val 10000"/>
              </a:avLst>
            </a:prstGeom>
            <a:grpFill/>
            <a:ln w="28575">
              <a:solidFill>
                <a:schemeClr val="tx1"/>
              </a:solidFill>
            </a:ln>
            <a:sp3d prstMaterial="translucentPowder">
              <a:bevelT w="127000" h="25400" prst="softRound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31 Rectángulo"/>
            <p:cNvSpPr/>
            <p:nvPr/>
          </p:nvSpPr>
          <p:spPr>
            <a:xfrm>
              <a:off x="3380912" y="120074"/>
              <a:ext cx="1792837" cy="1014993"/>
            </a:xfrm>
            <a:prstGeom prst="rect">
              <a:avLst/>
            </a:prstGeom>
            <a:no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200" kern="12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</a:endParaRP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2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ndara" pitchFamily="34" charset="0"/>
              </a:endParaRP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200" dirty="0" smtClean="0">
                  <a:ln>
                    <a:solidFill>
                      <a:sysClr val="windowText" lastClr="000000"/>
                    </a:solidFill>
                  </a:ln>
                  <a:solidFill>
                    <a:schemeClr val="tx1"/>
                  </a:solidFill>
                  <a:latin typeface="Candara" pitchFamily="34" charset="0"/>
                </a:rPr>
                <a:t>Concepto:</a:t>
              </a: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200" dirty="0" smtClean="0">
                  <a:ln>
                    <a:solidFill>
                      <a:schemeClr val="tx1"/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Candara" pitchFamily="34" charset="0"/>
                </a:rPr>
                <a:t>Aparatos diseñados, fabricados o adaptados para asistir a una persona a hacer una tarea particular .</a:t>
              </a: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2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</a:endParaRP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Caso Ejemplo: </a:t>
            </a:r>
            <a:b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</a:br>
            <a: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Ser capaz de trabajar de nuevo</a:t>
            </a:r>
            <a:endParaRPr lang="es-CL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57620" y="1714488"/>
            <a:ext cx="5143536" cy="5000660"/>
          </a:xfrm>
        </p:spPr>
        <p:txBody>
          <a:bodyPr/>
          <a:lstStyle/>
          <a:p>
            <a:pPr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La ONG Rehabilitación Basada en la Comunidad de </a:t>
            </a:r>
            <a:r>
              <a:rPr lang="es-CL" sz="2400" dirty="0" err="1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Biratnagar</a:t>
            </a:r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 de Nepal en conjunto con otras Organizaciones internacionales, se basaron en la necesidad de reparación de dispositivos de asistencia  del pueblo y conformaron un taller ortopédico local.</a:t>
            </a:r>
          </a:p>
          <a:p>
            <a:pPr algn="just"/>
            <a:r>
              <a:rPr lang="es-CL" sz="2400" dirty="0" err="1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Chandeswar</a:t>
            </a:r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 se pudo beneficiar de esta iniciativa y obtuvo una prótesis bajo rodilla que lo ayudó a reintegrarse a su trabajo. </a:t>
            </a:r>
          </a:p>
        </p:txBody>
      </p:sp>
      <p:sp>
        <p:nvSpPr>
          <p:cNvPr id="48130" name="AutoShape 2" descr="http://imagenes.publico.es/resources/archivos/2012/4/16/13345661519774g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48132" name="AutoShape 4" descr="http://imagenes.publico.es/resources/archivos/2012/4/16/13345661519774g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48134" name="AutoShape 6" descr="http://imagenes.publico.es/resources/archivos/2012/4/16/13345661519774g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51202" name="Picture 2" descr="http://images04.olx.com.ar/ui/11/45/09/1313104703_238573609_3-TALLER-DE-REPARACION-DE-SILLAS-DE-RUEDAS-Y-ELEMENTOS-ORTOPEDICOS-La-Matanza.jpg"/>
          <p:cNvPicPr>
            <a:picLocks noChangeAspect="1" noChangeArrowheads="1"/>
          </p:cNvPicPr>
          <p:nvPr/>
        </p:nvPicPr>
        <p:blipFill>
          <a:blip r:embed="rId3">
            <a:lum bright="-10000" contrast="40000"/>
          </a:blip>
          <a:srcRect l="16801" r="8799" b="21149"/>
          <a:stretch>
            <a:fillRect/>
          </a:stretch>
        </p:blipFill>
        <p:spPr bwMode="auto">
          <a:xfrm rot="190891">
            <a:off x="489492" y="2161383"/>
            <a:ext cx="3296116" cy="22860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4">
            <a:lum bright="-10000" contrast="30000"/>
          </a:blip>
          <a:srcRect/>
          <a:stretch>
            <a:fillRect/>
          </a:stretch>
        </p:blipFill>
        <p:spPr bwMode="auto">
          <a:xfrm rot="21407198">
            <a:off x="572296" y="3911773"/>
            <a:ext cx="2005742" cy="263452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Salud y RBC: Conclusiones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Las PcD tienen más dificultades en el acceso a la salud que la población en general, presentando múltiples barreras y desafíos en el proceso.</a:t>
            </a:r>
          </a:p>
          <a:p>
            <a:pPr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Las actividades sugeridas apuntan a que las PcD logren el más alto estándar de salud, sin discriminación por motivos de discapacidad </a:t>
            </a:r>
          </a:p>
          <a:p>
            <a:pPr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Para una salud inclusiva, es necesario que los Servicios de Salud se adapten a </a:t>
            </a:r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TODAS</a:t>
            </a:r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 las personas, considerando una base comunitaria y el espacio de participación.</a:t>
            </a:r>
          </a:p>
          <a:p>
            <a:pPr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Debe existir una alianza y colaboración entre los distintos sectores del desarrollo para alcanzar un nivel de salud óptimo para </a:t>
            </a:r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TODAS</a:t>
            </a:r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 las personas.</a:t>
            </a:r>
          </a:p>
          <a:p>
            <a:pPr algn="just"/>
            <a:endParaRPr lang="es-CL" sz="2400" dirty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Discapacidad</a:t>
            </a:r>
            <a:endParaRPr lang="es-CL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Evolución histórica del concepto de Discapacidad</a:t>
            </a:r>
          </a:p>
          <a:p>
            <a:pPr algn="just"/>
            <a:endParaRPr lang="es-CL" sz="280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algn="just"/>
            <a:endParaRPr lang="es-CL" sz="280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algn="just"/>
            <a:endParaRPr lang="es-CL" sz="280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algn="just"/>
            <a:endParaRPr lang="es-CL" sz="280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Definición actual: “la discapacidad resulta de la interacción entre las personas con deficiencias y las barreras de actitudes y ambientales que obstaculizan su participación plena y efectiva en la sociedad sobre una base de igualdad con otros” (CIDPD, 2006)</a:t>
            </a:r>
            <a:endParaRPr lang="es-CL" sz="2800" dirty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1000100" y="2214554"/>
          <a:ext cx="6929486" cy="1571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sz="400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Epidemiología de la Discapacidad</a:t>
            </a:r>
            <a:endParaRPr lang="es-CL" sz="4000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10% aprox. de la población mundial vive con una discapacidad.</a:t>
            </a:r>
          </a:p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80% de las PcD viven en países en desarrollo.</a:t>
            </a:r>
          </a:p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15–20% de los pobres del mundo son PcD.</a:t>
            </a:r>
          </a:p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No hay servicios de rehabilitación disponibles para las PcD en 62 países.</a:t>
            </a:r>
          </a:p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Las PcD tienden a experimentar un alto desempleo y tener ingresos menores que las personas sin discapacidad.</a:t>
            </a:r>
          </a:p>
          <a:p>
            <a:pPr algn="just"/>
            <a:endParaRPr lang="es-CL" sz="2800" dirty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Hitos relevantes de la RBC</a:t>
            </a:r>
            <a:endParaRPr lang="es-CL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 bwMode="auto">
          <a:xfrm>
            <a:off x="214282" y="1828800"/>
            <a:ext cx="86868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b="0" i="0" u="none" strike="noStrike" kern="0" cap="none" spc="0" normalizeH="0" baseline="0" noProof="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kern="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b="0" i="0" u="none" strike="noStrike" kern="0" cap="none" spc="0" normalizeH="0" baseline="0" noProof="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kern="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b="0" i="0" u="none" strike="noStrike" kern="0" cap="none" spc="0" normalizeH="0" baseline="0" noProof="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  <a:p>
            <a:pPr marL="800100" lvl="1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</a:pPr>
            <a:endParaRPr kumimoji="1" lang="es-CL" sz="2400" b="0" i="0" u="none" strike="noStrike" kern="0" cap="none" spc="0" normalizeH="0" baseline="0" noProof="0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</p:txBody>
      </p:sp>
      <p:sp>
        <p:nvSpPr>
          <p:cNvPr id="7" name="6 Flecha a la derecha con muesca"/>
          <p:cNvSpPr/>
          <p:nvPr/>
        </p:nvSpPr>
        <p:spPr>
          <a:xfrm>
            <a:off x="457200" y="2857496"/>
            <a:ext cx="8686800" cy="2214578"/>
          </a:xfrm>
          <a:prstGeom prst="notchedRightArrow">
            <a:avLst/>
          </a:prstGeom>
          <a:solidFill>
            <a:srgbClr val="FFFF99"/>
          </a:soli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" name="8 Grupo"/>
          <p:cNvGrpSpPr/>
          <p:nvPr/>
        </p:nvGrpSpPr>
        <p:grpSpPr>
          <a:xfrm>
            <a:off x="500032" y="1857364"/>
            <a:ext cx="1612748" cy="2031688"/>
            <a:chOff x="214312" y="365751"/>
            <a:chExt cx="1612748" cy="2031688"/>
          </a:xfrm>
        </p:grpSpPr>
        <p:sp>
          <p:nvSpPr>
            <p:cNvPr id="31" name="30 Rectángulo"/>
            <p:cNvSpPr/>
            <p:nvPr/>
          </p:nvSpPr>
          <p:spPr>
            <a:xfrm>
              <a:off x="214312" y="385759"/>
              <a:ext cx="1469870" cy="201168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2" name="31 Rectángulo"/>
            <p:cNvSpPr/>
            <p:nvPr/>
          </p:nvSpPr>
          <p:spPr>
            <a:xfrm>
              <a:off x="357190" y="365751"/>
              <a:ext cx="1469870" cy="20116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28016" rIns="128016" bIns="128016" numCol="1" spcCol="1270" anchor="b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OMS Declaración Alma Ata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1978  </a:t>
              </a:r>
              <a:endParaRPr lang="es-CL" sz="1800" kern="12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0" name="9 Elipse"/>
          <p:cNvSpPr/>
          <p:nvPr/>
        </p:nvSpPr>
        <p:spPr>
          <a:xfrm>
            <a:off x="1214414" y="3714752"/>
            <a:ext cx="502920" cy="502920"/>
          </a:xfrm>
          <a:prstGeom prst="ellipse">
            <a:avLst/>
          </a:prstGeom>
          <a:solidFill>
            <a:srgbClr val="FF7C80"/>
          </a:solidFill>
          <a:ln w="28575">
            <a:solidFill>
              <a:schemeClr val="tx1"/>
            </a:solidFill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1" name="10 Grupo"/>
          <p:cNvGrpSpPr/>
          <p:nvPr/>
        </p:nvGrpSpPr>
        <p:grpSpPr>
          <a:xfrm>
            <a:off x="2500298" y="2214554"/>
            <a:ext cx="1643073" cy="2051694"/>
            <a:chOff x="1571637" y="2600337"/>
            <a:chExt cx="1274483" cy="2011680"/>
          </a:xfrm>
        </p:grpSpPr>
        <p:sp>
          <p:nvSpPr>
            <p:cNvPr id="29" name="28 Rectángulo"/>
            <p:cNvSpPr/>
            <p:nvPr/>
          </p:nvSpPr>
          <p:spPr>
            <a:xfrm>
              <a:off x="1571637" y="2600337"/>
              <a:ext cx="1026007" cy="201168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29 Rectángulo"/>
            <p:cNvSpPr/>
            <p:nvPr/>
          </p:nvSpPr>
          <p:spPr>
            <a:xfrm>
              <a:off x="1571637" y="2600337"/>
              <a:ext cx="1274483" cy="20116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28016" rIns="128016" bIns="128016" numCol="1" spcCol="1270" anchor="t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Posición </a:t>
              </a:r>
              <a:r>
                <a:rPr lang="es-CL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conjunta OMS-UNESCO-OIT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1994</a:t>
              </a:r>
            </a:p>
          </p:txBody>
        </p:sp>
      </p:grpSp>
      <p:sp>
        <p:nvSpPr>
          <p:cNvPr id="12" name="11 Elipse"/>
          <p:cNvSpPr/>
          <p:nvPr/>
        </p:nvSpPr>
        <p:spPr>
          <a:xfrm>
            <a:off x="3071802" y="3714752"/>
            <a:ext cx="502920" cy="502920"/>
          </a:xfrm>
          <a:prstGeom prst="ellipse">
            <a:avLst/>
          </a:prstGeom>
          <a:solidFill>
            <a:srgbClr val="FF7C80"/>
          </a:solidFill>
          <a:ln w="28575">
            <a:solidFill>
              <a:schemeClr val="tx1"/>
            </a:solidFill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3" name="12 Grupo"/>
          <p:cNvGrpSpPr/>
          <p:nvPr/>
        </p:nvGrpSpPr>
        <p:grpSpPr>
          <a:xfrm>
            <a:off x="1571604" y="2000240"/>
            <a:ext cx="4400365" cy="2044222"/>
            <a:chOff x="2536623" y="496087"/>
            <a:chExt cx="3561934" cy="2044222"/>
          </a:xfrm>
        </p:grpSpPr>
        <p:sp>
          <p:nvSpPr>
            <p:cNvPr id="27" name="26 Rectángulo"/>
            <p:cNvSpPr/>
            <p:nvPr/>
          </p:nvSpPr>
          <p:spPr>
            <a:xfrm>
              <a:off x="2536623" y="528629"/>
              <a:ext cx="1364530" cy="201168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8" name="27 Rectángulo"/>
            <p:cNvSpPr/>
            <p:nvPr/>
          </p:nvSpPr>
          <p:spPr>
            <a:xfrm>
              <a:off x="4734027" y="496087"/>
              <a:ext cx="1364530" cy="20116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28016" rIns="128016" bIns="128016" numCol="1" spcCol="1270" anchor="b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Consulta Internacional para revisar RBC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  <a:cs typeface="Narkisim" pitchFamily="34" charset="-79"/>
                </a:rPr>
                <a:t>2003</a:t>
              </a:r>
            </a:p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1300" kern="12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4" name="13 Elipse"/>
          <p:cNvSpPr/>
          <p:nvPr/>
        </p:nvSpPr>
        <p:spPr>
          <a:xfrm>
            <a:off x="4929190" y="3714752"/>
            <a:ext cx="502920" cy="502920"/>
          </a:xfrm>
          <a:prstGeom prst="ellipse">
            <a:avLst/>
          </a:prstGeom>
          <a:solidFill>
            <a:srgbClr val="FF7C80"/>
          </a:solidFill>
          <a:ln w="28575">
            <a:solidFill>
              <a:schemeClr val="tx1"/>
            </a:solidFill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5" name="14 Grupo"/>
          <p:cNvGrpSpPr/>
          <p:nvPr/>
        </p:nvGrpSpPr>
        <p:grpSpPr>
          <a:xfrm>
            <a:off x="4143372" y="4071942"/>
            <a:ext cx="2941413" cy="2071702"/>
            <a:chOff x="3916635" y="2580329"/>
            <a:chExt cx="2941413" cy="2071702"/>
          </a:xfrm>
        </p:grpSpPr>
        <p:sp>
          <p:nvSpPr>
            <p:cNvPr id="25" name="24 Rectángulo"/>
            <p:cNvSpPr/>
            <p:nvPr/>
          </p:nvSpPr>
          <p:spPr>
            <a:xfrm>
              <a:off x="3916635" y="2600337"/>
              <a:ext cx="1466193" cy="201168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25 Rectángulo"/>
            <p:cNvSpPr/>
            <p:nvPr/>
          </p:nvSpPr>
          <p:spPr>
            <a:xfrm>
              <a:off x="5000660" y="2580329"/>
              <a:ext cx="1857388" cy="20717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28016" rIns="128016" bIns="128016" numCol="1" spcCol="1270" anchor="t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2004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2° Posición conjunta OIT, UNESCO y OMS</a:t>
              </a:r>
              <a:endParaRPr lang="es-CL" sz="1800" kern="12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6" name="15 Elipse"/>
          <p:cNvSpPr/>
          <p:nvPr/>
        </p:nvSpPr>
        <p:spPr>
          <a:xfrm>
            <a:off x="5786446" y="3714752"/>
            <a:ext cx="502920" cy="502920"/>
          </a:xfrm>
          <a:prstGeom prst="ellipse">
            <a:avLst/>
          </a:prstGeom>
          <a:solidFill>
            <a:srgbClr val="FF7C80"/>
          </a:solidFill>
          <a:ln w="28575">
            <a:solidFill>
              <a:schemeClr val="tx1"/>
            </a:solidFill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7" name="16 Grupo"/>
          <p:cNvGrpSpPr/>
          <p:nvPr/>
        </p:nvGrpSpPr>
        <p:grpSpPr>
          <a:xfrm>
            <a:off x="5715009" y="1877372"/>
            <a:ext cx="1740546" cy="2277424"/>
            <a:chOff x="5429289" y="385759"/>
            <a:chExt cx="1740546" cy="2277424"/>
          </a:xfrm>
        </p:grpSpPr>
        <p:sp>
          <p:nvSpPr>
            <p:cNvPr id="23" name="22 Rectángulo"/>
            <p:cNvSpPr/>
            <p:nvPr/>
          </p:nvSpPr>
          <p:spPr>
            <a:xfrm>
              <a:off x="5429289" y="385759"/>
              <a:ext cx="1311919" cy="201168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7" name="36 Rectángulo"/>
            <p:cNvSpPr/>
            <p:nvPr/>
          </p:nvSpPr>
          <p:spPr>
            <a:xfrm>
              <a:off x="5857916" y="651503"/>
              <a:ext cx="1311919" cy="20116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28016" rIns="128016" bIns="128016" numCol="1" spcCol="1270" anchor="b" anchorCtr="0">
              <a:noAutofit/>
            </a:bodyPr>
            <a:lstStyle/>
            <a:p>
              <a:pPr marL="342900" lvl="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AutoNum type="arabicPlain" startAt="2006"/>
              </a:pPr>
              <a:endParaRPr lang="es-CL" sz="1800" kern="12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Candara" pitchFamily="34" charset="0"/>
              </a:endParaRPr>
            </a:p>
            <a:p>
              <a:pPr marL="342900" lvl="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AutoNum type="arabicPlain" startAt="2006"/>
              </a:pPr>
              <a:endParaRPr lang="es-CL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Candara" pitchFamily="34" charset="0"/>
              </a:endParaRPr>
            </a:p>
            <a:p>
              <a:pPr marL="342900" lvl="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AutoNum type="arabicPlain" startAt="2006"/>
              </a:pPr>
              <a:endParaRPr lang="es-CL" sz="1800" kern="12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Candara" pitchFamily="34" charset="0"/>
              </a:endParaRPr>
            </a:p>
            <a:p>
              <a:pPr marL="342900" lvl="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AutoNum type="arabicPlain" startAt="2006"/>
              </a:pPr>
              <a:endParaRPr lang="es-CL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Candara" pitchFamily="34" charset="0"/>
              </a:endParaRPr>
            </a:p>
            <a:p>
              <a:pPr marL="342900" lvl="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AutoNum type="arabicPlain" startAt="2006"/>
              </a:pPr>
              <a:endParaRPr lang="es-CL" sz="1800" kern="12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Candara" pitchFamily="34" charset="0"/>
              </a:endParaRPr>
            </a:p>
            <a:p>
              <a:pPr marL="342900" lvl="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CIDPD</a:t>
              </a:r>
            </a:p>
            <a:p>
              <a:pPr marL="34290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 ONU</a:t>
              </a:r>
            </a:p>
            <a:p>
              <a:pPr marL="34290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2006</a:t>
              </a:r>
            </a:p>
            <a:p>
              <a:pPr marL="342900" lvl="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1800" kern="12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9" name="18 Grupo"/>
          <p:cNvGrpSpPr/>
          <p:nvPr/>
        </p:nvGrpSpPr>
        <p:grpSpPr>
          <a:xfrm>
            <a:off x="7086191" y="4091950"/>
            <a:ext cx="1048523" cy="1435937"/>
            <a:chOff x="6800471" y="2600337"/>
            <a:chExt cx="1048523" cy="1435937"/>
          </a:xfrm>
        </p:grpSpPr>
        <p:sp>
          <p:nvSpPr>
            <p:cNvPr id="21" name="20 Rectángulo"/>
            <p:cNvSpPr/>
            <p:nvPr/>
          </p:nvSpPr>
          <p:spPr>
            <a:xfrm>
              <a:off x="6800471" y="2600337"/>
              <a:ext cx="1048523" cy="143593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21 Rectángulo"/>
            <p:cNvSpPr/>
            <p:nvPr/>
          </p:nvSpPr>
          <p:spPr>
            <a:xfrm>
              <a:off x="6800471" y="2600337"/>
              <a:ext cx="1048523" cy="14359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28016" rIns="128016" bIns="128016" numCol="1" spcCol="1270" anchor="t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2012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Guías para la RBC </a:t>
              </a:r>
              <a:endParaRPr lang="es-CL" sz="1800" kern="12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0" name="19 Elipse"/>
          <p:cNvSpPr/>
          <p:nvPr/>
        </p:nvSpPr>
        <p:spPr>
          <a:xfrm>
            <a:off x="7335808" y="3734756"/>
            <a:ext cx="502920" cy="502920"/>
          </a:xfrm>
          <a:prstGeom prst="ellipse">
            <a:avLst/>
          </a:prstGeom>
          <a:solidFill>
            <a:srgbClr val="FF7C80"/>
          </a:solidFill>
          <a:ln w="28575">
            <a:solidFill>
              <a:schemeClr val="tx1"/>
            </a:solidFill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3" name="32 Elipse"/>
          <p:cNvSpPr/>
          <p:nvPr/>
        </p:nvSpPr>
        <p:spPr>
          <a:xfrm>
            <a:off x="2071670" y="3714752"/>
            <a:ext cx="502920" cy="502920"/>
          </a:xfrm>
          <a:prstGeom prst="ellipse">
            <a:avLst/>
          </a:prstGeom>
          <a:solidFill>
            <a:srgbClr val="FF7C80"/>
          </a:solidFill>
          <a:ln w="28575">
            <a:solidFill>
              <a:schemeClr val="tx1"/>
            </a:solidFill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34" name="33 Grupo"/>
          <p:cNvGrpSpPr/>
          <p:nvPr/>
        </p:nvGrpSpPr>
        <p:grpSpPr>
          <a:xfrm>
            <a:off x="1142976" y="4143380"/>
            <a:ext cx="1857388" cy="2020230"/>
            <a:chOff x="1571637" y="2591787"/>
            <a:chExt cx="1857388" cy="2020230"/>
          </a:xfrm>
        </p:grpSpPr>
        <p:sp>
          <p:nvSpPr>
            <p:cNvPr id="35" name="34 Rectángulo"/>
            <p:cNvSpPr/>
            <p:nvPr/>
          </p:nvSpPr>
          <p:spPr>
            <a:xfrm>
              <a:off x="1571637" y="2600337"/>
              <a:ext cx="1026007" cy="201168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35 Rectángulo"/>
            <p:cNvSpPr/>
            <p:nvPr/>
          </p:nvSpPr>
          <p:spPr>
            <a:xfrm>
              <a:off x="2313947" y="2591787"/>
              <a:ext cx="1115078" cy="13573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28016" rIns="128016" bIns="128016" numCol="1" spcCol="1270" anchor="t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1981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Manual 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RBC</a:t>
              </a:r>
              <a:endParaRPr lang="es-CL" sz="1800" kern="12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38" name="37 Elipse"/>
          <p:cNvSpPr/>
          <p:nvPr/>
        </p:nvSpPr>
        <p:spPr>
          <a:xfrm>
            <a:off x="6572264" y="3714752"/>
            <a:ext cx="502920" cy="502920"/>
          </a:xfrm>
          <a:prstGeom prst="ellipse">
            <a:avLst/>
          </a:prstGeom>
          <a:solidFill>
            <a:srgbClr val="FF7C80"/>
          </a:solidFill>
          <a:ln w="28575">
            <a:solidFill>
              <a:schemeClr val="tx1"/>
            </a:solidFill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9" name="38 Elipse"/>
          <p:cNvSpPr/>
          <p:nvPr/>
        </p:nvSpPr>
        <p:spPr>
          <a:xfrm>
            <a:off x="4000496" y="3714752"/>
            <a:ext cx="502920" cy="502920"/>
          </a:xfrm>
          <a:prstGeom prst="ellipse">
            <a:avLst/>
          </a:prstGeom>
          <a:solidFill>
            <a:srgbClr val="FF7C80"/>
          </a:solidFill>
          <a:ln w="28575">
            <a:solidFill>
              <a:schemeClr val="tx1"/>
            </a:solidFill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1" name="40 Rectángulo"/>
          <p:cNvSpPr/>
          <p:nvPr/>
        </p:nvSpPr>
        <p:spPr>
          <a:xfrm>
            <a:off x="3428992" y="4143380"/>
            <a:ext cx="1677649" cy="23574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8016" tIns="128016" rIns="128016" bIns="128016" numCol="1" spcCol="1270" anchor="b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L" sz="1600" kern="12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Candara" pitchFamily="34" charset="0"/>
              </a:rPr>
              <a:t>2002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L" sz="1600" kern="12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Candara" pitchFamily="34" charset="0"/>
              </a:rPr>
              <a:t>Reedición de Manual de RBC “Cuadernos de  Capacitación Comunitaria para PcD y sus familias” 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kern="12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Rehabilitación Basada en la Comunidad</a:t>
            </a:r>
            <a:endParaRPr lang="es-CL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 bwMode="auto">
          <a:xfrm>
            <a:off x="228600" y="1676400"/>
            <a:ext cx="86868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b="0" i="0" u="none" strike="noStrike" kern="0" cap="none" spc="0" normalizeH="0" baseline="0" noProof="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kern="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b="0" i="0" u="none" strike="noStrike" kern="0" cap="none" spc="0" normalizeH="0" baseline="0" noProof="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kern="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b="0" i="0" u="none" strike="noStrike" kern="0" cap="none" spc="0" normalizeH="0" baseline="0" noProof="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  <a:p>
            <a:pPr marL="800100" lvl="1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</a:pPr>
            <a:endParaRPr kumimoji="1" lang="es-CL" sz="2400" b="0" i="0" u="none" strike="noStrike" kern="0" cap="none" spc="0" normalizeH="0" baseline="0" noProof="0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 bwMode="auto">
          <a:xfrm>
            <a:off x="214282" y="1571612"/>
            <a:ext cx="8472518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</a:pPr>
            <a:endParaRPr kumimoji="1" lang="es-CL" sz="2800" kern="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</a:pPr>
            <a:r>
              <a:rPr kumimoji="1" lang="es-CL" sz="2800" kern="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PRINCIPIOS: basados en la Convención Internacional sobre los Derechos de las Personas con Discapacidad:</a:t>
            </a:r>
          </a:p>
          <a:p>
            <a:pPr marL="800100" lvl="1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</a:pPr>
            <a:r>
              <a:rPr kumimoji="1" lang="es-CL" sz="2400" kern="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Respeto por la dignidad, autonomía, libertad de elección e independencia de las personas.</a:t>
            </a:r>
          </a:p>
          <a:p>
            <a:pPr marL="800100" lvl="1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</a:pPr>
            <a:r>
              <a:rPr kumimoji="1" lang="es-CL" sz="2400" kern="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No discriminación.</a:t>
            </a:r>
          </a:p>
          <a:p>
            <a:pPr marL="800100" lvl="1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</a:pPr>
            <a:r>
              <a:rPr kumimoji="1" lang="es-CL" sz="2400" kern="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Participación plena y efectiva e inclusión en la sociedad.</a:t>
            </a: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</a:pPr>
            <a:endParaRPr kumimoji="1" lang="es-CL" sz="2800" b="0" i="0" u="none" strike="noStrike" kern="0" cap="none" spc="0" normalizeH="0" baseline="0" noProof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Matriz RBC</a:t>
            </a:r>
            <a:endParaRPr lang="es-CL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57158" y="1785926"/>
            <a:ext cx="4643470" cy="5072074"/>
          </a:xfrm>
        </p:spPr>
        <p:txBody>
          <a:bodyPr/>
          <a:lstStyle/>
          <a:p>
            <a:pPr lvl="0" algn="just">
              <a:defRPr/>
            </a:pPr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Matriz de RBC (2004):</a:t>
            </a:r>
          </a:p>
          <a:p>
            <a:pPr marL="800100" lvl="1" indent="-342900"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Enfoque multisectorial:</a:t>
            </a:r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  <a:sym typeface="Wingdings" pitchFamily="2" charset="2"/>
              </a:rPr>
              <a:t> formación de alianzas.</a:t>
            </a:r>
            <a:endParaRPr lang="es-CL" sz="2400" dirty="0" smtClean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latin typeface="Candara" pitchFamily="34" charset="0"/>
            </a:endParaRPr>
          </a:p>
          <a:p>
            <a:pPr marL="800100" lvl="1" indent="-342900"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Sectores claves del desarrollo.</a:t>
            </a:r>
          </a:p>
          <a:p>
            <a:pPr marL="800100" lvl="1" indent="-342900"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Objetivo: Asegurar que las PcD y sus familias tengan acceso a los beneficios de los distintos sectores.</a:t>
            </a:r>
          </a:p>
          <a:p>
            <a:endParaRPr lang="es-CL" dirty="0"/>
          </a:p>
        </p:txBody>
      </p:sp>
      <p:pic>
        <p:nvPicPr>
          <p:cNvPr id="20482" name="Picture 2" descr="http://www.andi.com.co/Archivos/image/IMAGENES%20BARRANQUILLA/BOLETIN%20PRIMER%20TRIMESTRE%202011/Comit%C3%A9%20Salud%20Ocupacional1.jpg"/>
          <p:cNvPicPr>
            <a:picLocks noChangeAspect="1" noChangeArrowheads="1"/>
          </p:cNvPicPr>
          <p:nvPr/>
        </p:nvPicPr>
        <p:blipFill>
          <a:blip r:embed="rId3" cstate="print">
            <a:lum contrast="30000"/>
          </a:blip>
          <a:srcRect l="7426" t="2475" r="5940" b="8415"/>
          <a:stretch>
            <a:fillRect/>
          </a:stretch>
        </p:blipFill>
        <p:spPr bwMode="auto">
          <a:xfrm>
            <a:off x="5857884" y="2357430"/>
            <a:ext cx="2500330" cy="2571768"/>
          </a:xfrm>
          <a:prstGeom prst="ellipse">
            <a:avLst/>
          </a:prstGeom>
          <a:ln w="28575" cap="rnd">
            <a:solidFill>
              <a:schemeClr val="tx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Matriz RBC</a:t>
            </a:r>
            <a:endParaRPr lang="es-CL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228600" y="1676400"/>
          <a:ext cx="8686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9" name="8 Conector recto de flecha"/>
          <p:cNvCxnSpPr/>
          <p:nvPr/>
        </p:nvCxnSpPr>
        <p:spPr bwMode="auto">
          <a:xfrm>
            <a:off x="1785918" y="2071678"/>
            <a:ext cx="357190" cy="1588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" name="12 Conector recto de flecha"/>
          <p:cNvCxnSpPr/>
          <p:nvPr/>
        </p:nvCxnSpPr>
        <p:spPr bwMode="auto">
          <a:xfrm>
            <a:off x="5214942" y="2071678"/>
            <a:ext cx="428628" cy="1588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5" name="14 Conector recto de flecha"/>
          <p:cNvCxnSpPr/>
          <p:nvPr/>
        </p:nvCxnSpPr>
        <p:spPr bwMode="auto">
          <a:xfrm>
            <a:off x="7000892" y="2071678"/>
            <a:ext cx="357190" cy="1588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6" name="15 Conector recto de flecha"/>
          <p:cNvCxnSpPr/>
          <p:nvPr/>
        </p:nvCxnSpPr>
        <p:spPr bwMode="auto">
          <a:xfrm>
            <a:off x="3500430" y="2071678"/>
            <a:ext cx="428628" cy="1588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Matriz RBC</a:t>
            </a:r>
            <a:endParaRPr lang="es-CL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228600" y="1676400"/>
          <a:ext cx="8686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9" name="8 Conector recto de flecha"/>
          <p:cNvCxnSpPr/>
          <p:nvPr/>
        </p:nvCxnSpPr>
        <p:spPr bwMode="auto">
          <a:xfrm>
            <a:off x="1785918" y="2071678"/>
            <a:ext cx="357190" cy="1588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" name="12 Conector recto de flecha"/>
          <p:cNvCxnSpPr/>
          <p:nvPr/>
        </p:nvCxnSpPr>
        <p:spPr bwMode="auto">
          <a:xfrm>
            <a:off x="5214942" y="2071678"/>
            <a:ext cx="428628" cy="1588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chemeClr val="bg2">
                <a:lumMod val="5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5" name="14 Conector recto de flecha"/>
          <p:cNvCxnSpPr/>
          <p:nvPr/>
        </p:nvCxnSpPr>
        <p:spPr bwMode="auto">
          <a:xfrm>
            <a:off x="7000892" y="2071678"/>
            <a:ext cx="357190" cy="1588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chemeClr val="bg2">
                <a:lumMod val="5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6" name="15 Conector recto de flecha"/>
          <p:cNvCxnSpPr/>
          <p:nvPr/>
        </p:nvCxnSpPr>
        <p:spPr bwMode="auto">
          <a:xfrm>
            <a:off x="3500430" y="2071678"/>
            <a:ext cx="428628" cy="1588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chemeClr val="bg2">
                <a:lumMod val="5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7">
  <a:themeElements>
    <a:clrScheme name="Tema de Office 1">
      <a:dk1>
        <a:srgbClr val="000000"/>
      </a:dk1>
      <a:lt1>
        <a:srgbClr val="FFFFFF"/>
      </a:lt1>
      <a:dk2>
        <a:srgbClr val="FFFFFF"/>
      </a:dk2>
      <a:lt2>
        <a:srgbClr val="969696"/>
      </a:lt2>
      <a:accent1>
        <a:srgbClr val="93D598"/>
      </a:accent1>
      <a:accent2>
        <a:srgbClr val="29A744"/>
      </a:accent2>
      <a:accent3>
        <a:srgbClr val="FFFFFF"/>
      </a:accent3>
      <a:accent4>
        <a:srgbClr val="000000"/>
      </a:accent4>
      <a:accent5>
        <a:srgbClr val="C8E7CA"/>
      </a:accent5>
      <a:accent6>
        <a:srgbClr val="24973D"/>
      </a:accent6>
      <a:hlink>
        <a:srgbClr val="556731"/>
      </a:hlink>
      <a:folHlink>
        <a:srgbClr val="1A3021"/>
      </a:folHlink>
    </a:clrScheme>
    <a:fontScheme name="Tema de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FFFFFF"/>
        </a:dk2>
        <a:lt2>
          <a:srgbClr val="969696"/>
        </a:lt2>
        <a:accent1>
          <a:srgbClr val="93D598"/>
        </a:accent1>
        <a:accent2>
          <a:srgbClr val="29A744"/>
        </a:accent2>
        <a:accent3>
          <a:srgbClr val="FFFFFF"/>
        </a:accent3>
        <a:accent4>
          <a:srgbClr val="000000"/>
        </a:accent4>
        <a:accent5>
          <a:srgbClr val="C8E7CA"/>
        </a:accent5>
        <a:accent6>
          <a:srgbClr val="24973D"/>
        </a:accent6>
        <a:hlink>
          <a:srgbClr val="556731"/>
        </a:hlink>
        <a:folHlink>
          <a:srgbClr val="1A3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Tema7</Template>
  <TotalTime>1032</TotalTime>
  <Words>1466</Words>
  <Application>Microsoft Office PowerPoint</Application>
  <PresentationFormat>Presentación en pantalla (4:3)</PresentationFormat>
  <Paragraphs>285</Paragraphs>
  <Slides>22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Arial</vt:lpstr>
      <vt:lpstr>Calibri</vt:lpstr>
      <vt:lpstr>Candara</vt:lpstr>
      <vt:lpstr>Microsoft PhagsPa</vt:lpstr>
      <vt:lpstr>Narkisim</vt:lpstr>
      <vt:lpstr>Times New Roman</vt:lpstr>
      <vt:lpstr>Wingdings</vt:lpstr>
      <vt:lpstr>Tema7</vt:lpstr>
      <vt:lpstr>Presentación de PowerPoint</vt:lpstr>
      <vt:lpstr>Guías para la RBC 2012</vt:lpstr>
      <vt:lpstr>Discapacidad</vt:lpstr>
      <vt:lpstr>Epidemiología de la Discapacidad</vt:lpstr>
      <vt:lpstr>Hitos relevantes de la RBC</vt:lpstr>
      <vt:lpstr>Rehabilitación Basada en la Comunidad</vt:lpstr>
      <vt:lpstr>Matriz RBC</vt:lpstr>
      <vt:lpstr>Matriz RBC</vt:lpstr>
      <vt:lpstr>Matriz RBC</vt:lpstr>
      <vt:lpstr>Componente  SALUD</vt:lpstr>
      <vt:lpstr>RBC y Salud</vt:lpstr>
      <vt:lpstr>Promoción de la Salud</vt:lpstr>
      <vt:lpstr>Caso Ejemplo: Gestión de Salud a través de grupo de autoayuda</vt:lpstr>
      <vt:lpstr>Prevención de la Salud</vt:lpstr>
      <vt:lpstr>Caso Ejemplo: Anita se pone de pie</vt:lpstr>
      <vt:lpstr>Atención Médica</vt:lpstr>
      <vt:lpstr>Caso Ejemplo:  Saber de posibilidades</vt:lpstr>
      <vt:lpstr>Rehabilitación</vt:lpstr>
      <vt:lpstr>Caso Ejemplo:  Aprendiendo a ver la vida diferente</vt:lpstr>
      <vt:lpstr>Dispositivos de Asistencia</vt:lpstr>
      <vt:lpstr>Caso Ejemplo:  Ser capaz de trabajar de nuevo</vt:lpstr>
      <vt:lpstr>Salud y RBC: Conclusiones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Guías para la RBC</dc:title>
  <dc:creator>hpnew</dc:creator>
  <cp:lastModifiedBy>Eladio Recabarren</cp:lastModifiedBy>
  <cp:revision>185</cp:revision>
  <dcterms:created xsi:type="dcterms:W3CDTF">2013-01-03T15:01:01Z</dcterms:created>
  <dcterms:modified xsi:type="dcterms:W3CDTF">2013-10-21T15:31:07Z</dcterms:modified>
</cp:coreProperties>
</file>