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4" r:id="rId6"/>
    <p:sldId id="283" r:id="rId7"/>
    <p:sldId id="261" r:id="rId8"/>
    <p:sldId id="262" r:id="rId9"/>
    <p:sldId id="263" r:id="rId10"/>
    <p:sldId id="264" r:id="rId11"/>
    <p:sldId id="304" r:id="rId12"/>
    <p:sldId id="305" r:id="rId13"/>
    <p:sldId id="265" r:id="rId14"/>
    <p:sldId id="285" r:id="rId15"/>
    <p:sldId id="295" r:id="rId16"/>
    <p:sldId id="286" r:id="rId17"/>
    <p:sldId id="300" r:id="rId18"/>
    <p:sldId id="287" r:id="rId19"/>
    <p:sldId id="301" r:id="rId20"/>
    <p:sldId id="288" r:id="rId21"/>
    <p:sldId id="302" r:id="rId22"/>
    <p:sldId id="289" r:id="rId23"/>
    <p:sldId id="303" r:id="rId24"/>
    <p:sldId id="280" r:id="rId25"/>
    <p:sldId id="306" r:id="rId26"/>
    <p:sldId id="307" r:id="rId2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7C80"/>
    <a:srgbClr val="FFCCCC"/>
    <a:srgbClr val="FF9999"/>
    <a:srgbClr val="93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660"/>
  </p:normalViewPr>
  <p:slideViewPr>
    <p:cSldViewPr>
      <p:cViewPr varScale="1">
        <p:scale>
          <a:sx n="70" d="100"/>
          <a:sy n="70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57535-E486-460C-AB6F-C4D184CD77EE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</dgm:pt>
    <dgm:pt modelId="{7E89ACF1-2F5F-4D87-939A-5EBBE94948FA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ndara" pitchFamily="34" charset="0"/>
            </a:rPr>
            <a:t>Términos mitológicos religiosos</a:t>
          </a:r>
          <a:endParaRPr lang="es-CL" sz="20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latin typeface="Candara" pitchFamily="34" charset="0"/>
          </a:endParaRPr>
        </a:p>
      </dgm:t>
    </dgm:pt>
    <dgm:pt modelId="{2F0CBE2F-2BA0-4D8E-9F8C-3E3AC1B38B2D}" type="parTrans" cxnId="{8C19BE16-53B0-4372-AA9B-33719A5B52E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1EB0C84-3A47-4DCE-BFD1-7A16A1EFBAB8}" type="sibTrans" cxnId="{8C19BE16-53B0-4372-AA9B-33719A5B52E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C728D82-C68E-4FC8-BA46-D925D94DACA3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ndara" pitchFamily="34" charset="0"/>
            </a:rPr>
            <a:t>Base biológica médica</a:t>
          </a:r>
          <a:endParaRPr lang="es-CL" sz="20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latin typeface="Candara" pitchFamily="34" charset="0"/>
          </a:endParaRPr>
        </a:p>
      </dgm:t>
    </dgm:pt>
    <dgm:pt modelId="{416FEC9C-7264-4979-A1C8-A232DBAC8A63}" type="parTrans" cxnId="{4FC1AE88-76B4-40FD-9D19-0A18542B550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D283458-D24B-4214-8574-9B394AA39764}" type="sibTrans" cxnId="{4FC1AE88-76B4-40FD-9D19-0A18542B550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0998755D-C870-4C61-AEDA-6465595B4F6F}">
      <dgm:prSet phldrT="[Texto]"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8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ndara" pitchFamily="34" charset="0"/>
            </a:rPr>
            <a:t>Enfoque social</a:t>
          </a:r>
          <a:endParaRPr lang="es-CL" sz="2800" dirty="0">
            <a:ln>
              <a:solidFill>
                <a:schemeClr val="tx1"/>
              </a:solidFill>
            </a:ln>
            <a:solidFill>
              <a:srgbClr val="FF0000"/>
            </a:solidFill>
            <a:latin typeface="Candara" pitchFamily="34" charset="0"/>
          </a:endParaRPr>
        </a:p>
      </dgm:t>
    </dgm:pt>
    <dgm:pt modelId="{63CD8786-C22A-4C84-B583-D5FEF9523143}" type="parTrans" cxnId="{811E8D98-A02D-424D-8152-FDD82AE5DA3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5F847EE5-57FE-4A28-98BF-FB4177F35B50}" type="sibTrans" cxnId="{811E8D98-A02D-424D-8152-FDD82AE5DA3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B16E51E-5959-4707-99D2-5068DB019CC9}" type="pres">
      <dgm:prSet presAssocID="{7AE57535-E486-460C-AB6F-C4D184CD77EE}" presName="Name0" presStyleCnt="0">
        <dgm:presLayoutVars>
          <dgm:dir/>
          <dgm:animLvl val="lvl"/>
          <dgm:resizeHandles val="exact"/>
        </dgm:presLayoutVars>
      </dgm:prSet>
      <dgm:spPr/>
    </dgm:pt>
    <dgm:pt modelId="{5612B382-E9A4-4BAC-ADA0-3A281826A9F9}" type="pres">
      <dgm:prSet presAssocID="{7E89ACF1-2F5F-4D87-939A-5EBBE94948F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A6A457-8581-49E2-B1B9-352007EBB5DF}" type="pres">
      <dgm:prSet presAssocID="{B1EB0C84-3A47-4DCE-BFD1-7A16A1EFBAB8}" presName="parTxOnlySpace" presStyleCnt="0"/>
      <dgm:spPr/>
    </dgm:pt>
    <dgm:pt modelId="{D3E7D52C-C7D0-40BE-A794-CB8DFD600E76}" type="pres">
      <dgm:prSet presAssocID="{7C728D82-C68E-4FC8-BA46-D925D94DACA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36100F7-6949-44CE-A54B-D42ACB84F71E}" type="pres">
      <dgm:prSet presAssocID="{BD283458-D24B-4214-8574-9B394AA39764}" presName="parTxOnlySpace" presStyleCnt="0"/>
      <dgm:spPr/>
    </dgm:pt>
    <dgm:pt modelId="{4EC5BC90-165A-4214-9C51-9B3464186C2D}" type="pres">
      <dgm:prSet presAssocID="{0998755D-C870-4C61-AEDA-6465595B4F6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3BB7A2F-3731-4F0C-B9C8-0B3A7365BEFD}" type="presOf" srcId="{7C728D82-C68E-4FC8-BA46-D925D94DACA3}" destId="{D3E7D52C-C7D0-40BE-A794-CB8DFD600E76}" srcOrd="0" destOrd="0" presId="urn:microsoft.com/office/officeart/2005/8/layout/chevron1"/>
    <dgm:cxn modelId="{49901523-9966-441E-8372-BB76AA80E094}" type="presOf" srcId="{7AE57535-E486-460C-AB6F-C4D184CD77EE}" destId="{6B16E51E-5959-4707-99D2-5068DB019CC9}" srcOrd="0" destOrd="0" presId="urn:microsoft.com/office/officeart/2005/8/layout/chevron1"/>
    <dgm:cxn modelId="{8C19BE16-53B0-4372-AA9B-33719A5B52EA}" srcId="{7AE57535-E486-460C-AB6F-C4D184CD77EE}" destId="{7E89ACF1-2F5F-4D87-939A-5EBBE94948FA}" srcOrd="0" destOrd="0" parTransId="{2F0CBE2F-2BA0-4D8E-9F8C-3E3AC1B38B2D}" sibTransId="{B1EB0C84-3A47-4DCE-BFD1-7A16A1EFBAB8}"/>
    <dgm:cxn modelId="{2EB2A81F-3DDF-428B-BD0B-AEF28953DA4C}" type="presOf" srcId="{0998755D-C870-4C61-AEDA-6465595B4F6F}" destId="{4EC5BC90-165A-4214-9C51-9B3464186C2D}" srcOrd="0" destOrd="0" presId="urn:microsoft.com/office/officeart/2005/8/layout/chevron1"/>
    <dgm:cxn modelId="{4FC1AE88-76B4-40FD-9D19-0A18542B550D}" srcId="{7AE57535-E486-460C-AB6F-C4D184CD77EE}" destId="{7C728D82-C68E-4FC8-BA46-D925D94DACA3}" srcOrd="1" destOrd="0" parTransId="{416FEC9C-7264-4979-A1C8-A232DBAC8A63}" sibTransId="{BD283458-D24B-4214-8574-9B394AA39764}"/>
    <dgm:cxn modelId="{811E8D98-A02D-424D-8152-FDD82AE5DA33}" srcId="{7AE57535-E486-460C-AB6F-C4D184CD77EE}" destId="{0998755D-C870-4C61-AEDA-6465595B4F6F}" srcOrd="2" destOrd="0" parTransId="{63CD8786-C22A-4C84-B583-D5FEF9523143}" sibTransId="{5F847EE5-57FE-4A28-98BF-FB4177F35B50}"/>
    <dgm:cxn modelId="{43DE5A6C-8F3A-447C-9054-0DF0A4FA49D9}" type="presOf" srcId="{7E89ACF1-2F5F-4D87-939A-5EBBE94948FA}" destId="{5612B382-E9A4-4BAC-ADA0-3A281826A9F9}" srcOrd="0" destOrd="0" presId="urn:microsoft.com/office/officeart/2005/8/layout/chevron1"/>
    <dgm:cxn modelId="{15024B08-9A7E-44B9-93D0-53299B21975A}" type="presParOf" srcId="{6B16E51E-5959-4707-99D2-5068DB019CC9}" destId="{5612B382-E9A4-4BAC-ADA0-3A281826A9F9}" srcOrd="0" destOrd="0" presId="urn:microsoft.com/office/officeart/2005/8/layout/chevron1"/>
    <dgm:cxn modelId="{EEC40D95-6FA9-4CA1-89BA-F1BBBCA1BB96}" type="presParOf" srcId="{6B16E51E-5959-4707-99D2-5068DB019CC9}" destId="{90A6A457-8581-49E2-B1B9-352007EBB5DF}" srcOrd="1" destOrd="0" presId="urn:microsoft.com/office/officeart/2005/8/layout/chevron1"/>
    <dgm:cxn modelId="{684322A8-FBD4-40F8-BF58-21B7D2BBAA73}" type="presParOf" srcId="{6B16E51E-5959-4707-99D2-5068DB019CC9}" destId="{D3E7D52C-C7D0-40BE-A794-CB8DFD600E76}" srcOrd="2" destOrd="0" presId="urn:microsoft.com/office/officeart/2005/8/layout/chevron1"/>
    <dgm:cxn modelId="{90542A68-2017-4476-AA73-B9CF8E281D88}" type="presParOf" srcId="{6B16E51E-5959-4707-99D2-5068DB019CC9}" destId="{E36100F7-6949-44CE-A54B-D42ACB84F71E}" srcOrd="3" destOrd="0" presId="urn:microsoft.com/office/officeart/2005/8/layout/chevron1"/>
    <dgm:cxn modelId="{E23AFF0D-ADBB-4B12-8EA3-FFF6057DF9AD}" type="presParOf" srcId="{6B16E51E-5959-4707-99D2-5068DB019CC9}" destId="{4EC5BC90-165A-4214-9C51-9B3464186C2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02AA2-4CE9-429E-B3C0-6C708B7FD67A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8F3FCE8-64E8-4125-992F-E9EC5AC5B0E2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Salud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620EE429-6E47-4F29-A7ED-C5A5476B6352}" type="parTrans" cxnId="{F20D1E70-AB38-4437-A9C6-ED8362030BF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F56998F-A8BD-4855-9A94-BA2699399AA7}" type="sibTrans" cxnId="{F20D1E70-AB38-4437-A9C6-ED8362030BF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E874CB2-0344-450C-9BF7-DC75D1A6662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Promoción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CAB6338-7636-4F23-A372-2C04693FF0D9}" type="parTrans" cxnId="{54AEFD5D-0068-41BD-BF21-46761B082A2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210394CD-1961-43A1-A9FF-6BB0BC005D27}" type="sibTrans" cxnId="{54AEFD5D-0068-41BD-BF21-46761B082A2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86A5706-6D83-4F79-BCD7-C5EA1DBE89A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Prevención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F96FCA07-52DF-4735-A574-EF4AE2C5ED6C}" type="parTrans" cxnId="{A3991207-DAD8-45F0-A4E1-16F3D4E09494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1EF334D-4724-4900-AC11-196F6C27FA86}" type="sibTrans" cxnId="{A3991207-DAD8-45F0-A4E1-16F3D4E09494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4A7E48-A3E8-486B-BAA2-FFB8D69057F8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Educación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C09849C6-D187-4EFC-9622-A1F13BCED45C}" type="parTrans" cxnId="{31A09AEB-9E00-4748-A6D7-6862CBB06192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F0CC67F-BE08-4AEF-BDD4-8627EA6AFBFE}" type="sibTrans" cxnId="{31A09AEB-9E00-4748-A6D7-6862CBB06192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CF58B01-B6BA-4314-B33B-EC8E90CAD96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Infancia Temprana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7F388F9-CF6C-4D80-8D75-DFE9EE929947}" type="parTrans" cxnId="{1AD28FDF-B087-4280-A7E5-34787A6C194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6DEF982A-0D7C-4BD2-966D-6C260CAF30AB}" type="sibTrans" cxnId="{1AD28FDF-B087-4280-A7E5-34787A6C1948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0BA6F4E-E85C-434A-84ED-1ECCD7DFE0F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Primaria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AE730C7-D149-44A1-B0ED-23E2A5A4D898}" type="parTrans" cxnId="{30F4649C-E22C-4BB4-B3F1-F6C0BD108D2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96522F8-5163-4E6A-BB10-6AFAC6D29C4C}" type="sibTrans" cxnId="{30F4649C-E22C-4BB4-B3F1-F6C0BD108D2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12BE5CB-18ED-404B-83C1-5FA64E86DB4E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Subsistencia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D390D847-2A1D-4F91-B6A9-67A52DAE4526}" type="parTrans" cxnId="{BAB8061D-3040-462F-AC3B-68A3D2B1088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E2942F0-CDD7-4371-92B1-E2A3C0D01B55}" type="sibTrans" cxnId="{BAB8061D-3040-462F-AC3B-68A3D2B1088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F8CA048-8F5D-433E-B732-A79476F5A775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Social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B295DE2B-3410-4323-B089-E03D653F76D9}" type="parTrans" cxnId="{B60770C3-2213-4712-AE5A-485D1358A2D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C60D34E-27F7-4AE4-82AA-CB671FC33C3F}" type="sibTrans" cxnId="{B60770C3-2213-4712-AE5A-485D1358A2D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C47A34DF-2B3C-47B3-AEDD-A3747C4E916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Trabajo remunerado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0912022-FBEC-488B-B9E2-BCAD3EE2D94C}" type="parTrans" cxnId="{251DCFD3-58BC-4153-9A4D-34CA3788EAF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70F67D9-6EA2-4FE1-9B38-8D1E47EE1D54}" type="sibTrans" cxnId="{251DCFD3-58BC-4153-9A4D-34CA3788EAF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2B3EECA-0C0A-4BF9-87AF-743D2F38C1A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Servicios financieros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81AAEA7E-6217-4FDB-8741-E62B3C11C82B}" type="parTrans" cxnId="{85826D38-E2AD-4566-9B90-08A9EBA39C7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4927F750-7501-4DBF-8A1A-193A5D58D38D}" type="sibTrans" cxnId="{85826D38-E2AD-4566-9B90-08A9EBA39C7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B2E8997-ABF8-49BF-88C7-B70430B6C71A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Fortalecimiento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ECD25A74-B44E-4516-A2E2-3DF4F005C671}" type="parTrans" cxnId="{A40D447C-FA2A-4C16-8D3A-962646BD37DF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62DF63B-32E1-4BEF-8B8A-901DA780F514}" type="sibTrans" cxnId="{A40D447C-FA2A-4C16-8D3A-962646BD37DF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7B943CB-96BB-4E5E-B6EB-DF868460D164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Rehabilitación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9E6DA5D1-897D-4D66-8376-799A30A0BFA1}" type="parTrans" cxnId="{265F4089-37E7-4041-AE22-C33F4D3A5AB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96A901A-9B7C-46DF-8C29-4AFF1CFE8952}" type="sibTrans" cxnId="{265F4089-37E7-4041-AE22-C33F4D3A5AB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1F4980C-3326-4F0C-9B13-FC060CB8E24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Atención Médica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3FF82430-66EB-4E93-82D0-490FA3566BAF}" type="parTrans" cxnId="{3BF97B26-A921-4E0B-A670-9BBCBE76DDF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A734104B-FEBC-492B-8FEB-D63BD05EBC6F}" type="sibTrans" cxnId="{3BF97B26-A921-4E0B-A670-9BBCBE76DDF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0F484FC7-FF10-4488-8CC8-D69C22BF6FF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No formal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220E5102-C579-4D38-8076-0C949CC89EA1}" type="parTrans" cxnId="{A3FBE6FE-1083-4656-8420-BA7B660E53F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5E3E240-D3C1-4744-9B5F-5340AA522B17}" type="sibTrans" cxnId="{A3FBE6FE-1083-4656-8420-BA7B660E53F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BEA9AD-3943-40FC-B92C-B56B4515294C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Secundaria y Superior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48235E8D-D061-48C4-91C5-C2FECF3CB20D}" type="parTrans" cxnId="{8DF318CB-F0AA-4399-8B0B-B33A52DD6D7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F1BBDFAE-C020-4B0F-8563-77ABC2AD33D8}" type="sibTrans" cxnId="{8DF318CB-F0AA-4399-8B0B-B33A52DD6D7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C7BEAA4-EE67-4ECD-BA4E-B600500C5D58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Desarrollo de destrezas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485C3A48-65A8-48C8-917B-BD5D18689CCE}" type="parTrans" cxnId="{CD3DB2F2-6C82-43B8-9CC4-2FD88F4779A4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D68E5B14-5DD9-4411-9719-423EB7A33F94}" type="sibTrans" cxnId="{CD3DB2F2-6C82-43B8-9CC4-2FD88F4779A4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E2E92B8-5334-4787-B464-4597A56FC02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Trabajo por cuenta propia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77F26222-092E-4AEA-8727-E7E3E3F26ECA}" type="parTrans" cxnId="{FD558B4A-73AF-48C6-BB2F-17395699944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C87F9D0-A6F2-4A7D-A8D5-E5B8662F7672}" type="sibTrans" cxnId="{FD558B4A-73AF-48C6-BB2F-17395699944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5EDC549-ADD9-49D7-A817-0D493567B6C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Recreación, ocio y deportes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36FE503-075E-4335-98C1-0B70A811C85E}" type="parTrans" cxnId="{6DA9692A-5883-4542-9A46-1C301587223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B73A907E-F14D-4201-B468-984180F95439}" type="sibTrans" cxnId="{6DA9692A-5883-4542-9A46-1C3015872231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0918CE1-648E-4989-A263-F64962D056F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Asistencia personal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E0143DB-2E0D-4DAD-A58E-A55B69ED142E}" type="parTrans" cxnId="{02B75E8A-A955-4D96-BB2E-FA9E5179DB5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D054AC9E-82CD-431E-91F5-D666DA1D1F7D}" type="sibTrans" cxnId="{02B75E8A-A955-4D96-BB2E-FA9E5179DB5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5194E2F-A5DF-4CDF-BD01-5043E1673952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Relaciones, matrimonio y familia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9582E34-B4A6-4692-9B86-29A53912B63C}" type="parTrans" cxnId="{6ADBB6A6-E201-49A6-BEFC-C506DA38F3F0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C733391F-0F3B-4917-AF87-E3608103E0D1}" type="sibTrans" cxnId="{6ADBB6A6-E201-49A6-BEFC-C506DA38F3F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BA47106-6565-4B6A-B9FC-43823C797C5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Cultura y artes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933BBE3-0549-435A-912C-C3AF7140E689}" type="parTrans" cxnId="{AFDA65FE-7E17-4DE4-A2AC-75377484339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14E356D0-2AEA-459F-A75B-AB52726BEC59}" type="sibTrans" cxnId="{AFDA65FE-7E17-4DE4-A2AC-75377484339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F2A489BB-B163-41A2-B9E0-03A1801D41A6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Grupos de autoayuda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650281F-EA02-459B-AAF7-61E4F454C5C0}" type="parTrans" cxnId="{FC02C22F-CDEE-448D-9E00-D1F1FBF54E7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C06557E-5479-4CDC-943F-D72962D5D4F9}" type="sibTrans" cxnId="{FC02C22F-CDEE-448D-9E00-D1F1FBF54E7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4948AB56-90CD-47B5-AB63-79B7C22C9F2B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Defensa y comunicación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AA376B2D-1311-4389-9EAD-51996127B8D8}" type="parTrans" cxnId="{CCBDE5E5-EEE5-44FF-A24E-CCED625EAEE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CD235C59-5853-4492-B0B3-A6EA479A0360}" type="sibTrans" cxnId="{CCBDE5E5-EEE5-44FF-A24E-CCED625EAEE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3DCED89-1684-44F3-8483-703A9F5C964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Movilización Comunal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1AD2B05-28E7-468C-A5A9-97AEB3309C32}" type="parTrans" cxnId="{F4C8CE57-8542-43FA-AF3D-7A0FAE06279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B67210BF-7463-406E-9444-2320E44D2C18}" type="sibTrans" cxnId="{F4C8CE57-8542-43FA-AF3D-7A0FAE06279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D9708679-01D3-4114-A7E7-1F02C72E8EF3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Participación Política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6ADD57CB-A58E-4E95-99D7-D27FDDE3957E}" type="parTrans" cxnId="{7D7C565A-1223-4E71-A483-08B1F1B1956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7F02D5D-9BED-4633-9D2E-46AB088FA7BB}" type="sibTrans" cxnId="{7D7C565A-1223-4E71-A483-08B1F1B1956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73514EF-39A3-4A68-8F3A-4BAA0445BBC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Dispositivos de asistencia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47DE9659-100C-4531-9016-3C2CBB02A85E}" type="parTrans" cxnId="{8D1CC2CB-3A1B-4CC6-8FF7-6C40D128C75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8B06DC89-9BC3-444F-86ED-372ABB095E94}" type="sibTrans" cxnId="{8D1CC2CB-3A1B-4CC6-8FF7-6C40D128C75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23CCBFC-AF9B-4D11-81CC-BD16417B106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Aprendizaje de toda la vida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63D1BDE-3418-4C55-9D9E-B28DF23EF706}" type="parTrans" cxnId="{566EABD0-CB1A-4529-9817-F4DA32C7591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C29C90C-9195-44A3-9A6A-980B18101445}" type="sibTrans" cxnId="{566EABD0-CB1A-4529-9817-F4DA32C75918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8517784F-6F85-4213-8B7F-3C7ADFB8BEF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Protección social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921D08E-9149-422F-B5E5-2508D491AF36}" type="parTrans" cxnId="{E9C9AE2B-66F3-42DA-8E2B-53E05671304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936420B8-2A09-42AE-AF85-D73607342060}" type="sibTrans" cxnId="{E9C9AE2B-66F3-42DA-8E2B-53E056713041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5BF4C8D1-3376-4FEB-8AE7-06166BDE62C7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Justicia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6DC3657E-51A6-4D92-A57A-CA6C6B361B6E}" type="parTrans" cxnId="{14AF94F9-E549-4DAA-A2D3-9BAFF64C29F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082C0D11-8427-4F73-8949-AD5A3A8D7438}" type="sibTrans" cxnId="{14AF94F9-E549-4DAA-A2D3-9BAFF64C29F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983D40-F5EA-4474-8EC1-35FB6DC7346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Organización de PcD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144EADC2-8616-43D3-8702-CE848A799A65}" type="parTrans" cxnId="{38B6640E-C5C1-410E-851C-9C26E2435FB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0F68AA86-5FAA-4132-986A-269B1A5164D0}" type="sibTrans" cxnId="{38B6640E-C5C1-410E-851C-9C26E2435FB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8E4B1D6A-0F50-4D88-918E-4EB469C2EC1E}" type="pres">
      <dgm:prSet presAssocID="{93702AA2-4CE9-429E-B3C0-6C708B7FD6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A4A0D669-4404-428A-AE06-68EFD2F582BC}" type="pres">
      <dgm:prSet presAssocID="{38F3FCE8-64E8-4125-992F-E9EC5AC5B0E2}" presName="root" presStyleCnt="0"/>
      <dgm:spPr/>
    </dgm:pt>
    <dgm:pt modelId="{FBA604CC-49E4-4A8B-B1C9-AE1E3AEB7DF8}" type="pres">
      <dgm:prSet presAssocID="{38F3FCE8-64E8-4125-992F-E9EC5AC5B0E2}" presName="rootComposite" presStyleCnt="0"/>
      <dgm:spPr/>
    </dgm:pt>
    <dgm:pt modelId="{8CB3D4E0-8831-478C-B9F0-2A23E61B288E}" type="pres">
      <dgm:prSet presAssocID="{38F3FCE8-64E8-4125-992F-E9EC5AC5B0E2}" presName="rootText" presStyleLbl="node1" presStyleIdx="0" presStyleCnt="5"/>
      <dgm:spPr/>
      <dgm:t>
        <a:bodyPr/>
        <a:lstStyle/>
        <a:p>
          <a:endParaRPr lang="es-CL"/>
        </a:p>
      </dgm:t>
    </dgm:pt>
    <dgm:pt modelId="{CCA4CF3C-B03F-46D6-A774-DC97926EEFE0}" type="pres">
      <dgm:prSet presAssocID="{38F3FCE8-64E8-4125-992F-E9EC5AC5B0E2}" presName="rootConnector" presStyleLbl="node1" presStyleIdx="0" presStyleCnt="5"/>
      <dgm:spPr/>
      <dgm:t>
        <a:bodyPr/>
        <a:lstStyle/>
        <a:p>
          <a:endParaRPr lang="es-CL"/>
        </a:p>
      </dgm:t>
    </dgm:pt>
    <dgm:pt modelId="{CE5AE371-49BA-4B7F-B969-E668E649EAB0}" type="pres">
      <dgm:prSet presAssocID="{38F3FCE8-64E8-4125-992F-E9EC5AC5B0E2}" presName="childShape" presStyleCnt="0"/>
      <dgm:spPr/>
    </dgm:pt>
    <dgm:pt modelId="{5818004D-F265-4A77-A5CF-41670A5F844C}" type="pres">
      <dgm:prSet presAssocID="{DCAB6338-7636-4F23-A372-2C04693FF0D9}" presName="Name13" presStyleLbl="parChTrans1D2" presStyleIdx="0" presStyleCnt="25"/>
      <dgm:spPr/>
      <dgm:t>
        <a:bodyPr/>
        <a:lstStyle/>
        <a:p>
          <a:endParaRPr lang="es-CL"/>
        </a:p>
      </dgm:t>
    </dgm:pt>
    <dgm:pt modelId="{13D06294-E4DA-45BA-B66A-F65287EE7C51}" type="pres">
      <dgm:prSet presAssocID="{7E874CB2-0344-450C-9BF7-DC75D1A6662F}" presName="childText" presStyleLbl="bgAcc1" presStyleIdx="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5B4985-91F2-45D0-8BB0-29E94759A444}" type="pres">
      <dgm:prSet presAssocID="{F96FCA07-52DF-4735-A574-EF4AE2C5ED6C}" presName="Name13" presStyleLbl="parChTrans1D2" presStyleIdx="1" presStyleCnt="25"/>
      <dgm:spPr/>
      <dgm:t>
        <a:bodyPr/>
        <a:lstStyle/>
        <a:p>
          <a:endParaRPr lang="es-CL"/>
        </a:p>
      </dgm:t>
    </dgm:pt>
    <dgm:pt modelId="{F623D1DF-768A-4F3F-AF91-8FD692E060AB}" type="pres">
      <dgm:prSet presAssocID="{186A5706-6D83-4F79-BCD7-C5EA1DBE89A5}" presName="childText" presStyleLbl="bgAcc1" presStyleIdx="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0D40DF-0912-403A-8E2D-5BEEA26666CB}" type="pres">
      <dgm:prSet presAssocID="{3FF82430-66EB-4E93-82D0-490FA3566BAF}" presName="Name13" presStyleLbl="parChTrans1D2" presStyleIdx="2" presStyleCnt="25"/>
      <dgm:spPr/>
      <dgm:t>
        <a:bodyPr/>
        <a:lstStyle/>
        <a:p>
          <a:endParaRPr lang="es-CL"/>
        </a:p>
      </dgm:t>
    </dgm:pt>
    <dgm:pt modelId="{64F80956-45D4-474E-9040-05C6AB61F433}" type="pres">
      <dgm:prSet presAssocID="{21F4980C-3326-4F0C-9B13-FC060CB8E249}" presName="childText" presStyleLbl="bgAcc1" presStyleIdx="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BD85390-EDAA-4C84-8989-9DCBA285C17D}" type="pres">
      <dgm:prSet presAssocID="{9E6DA5D1-897D-4D66-8376-799A30A0BFA1}" presName="Name13" presStyleLbl="parChTrans1D2" presStyleIdx="3" presStyleCnt="25"/>
      <dgm:spPr/>
      <dgm:t>
        <a:bodyPr/>
        <a:lstStyle/>
        <a:p>
          <a:endParaRPr lang="es-CL"/>
        </a:p>
      </dgm:t>
    </dgm:pt>
    <dgm:pt modelId="{86B50B31-F2D5-4368-B5DC-DB44C3159A49}" type="pres">
      <dgm:prSet presAssocID="{27B943CB-96BB-4E5E-B6EB-DF868460D164}" presName="childText" presStyleLbl="bgAcc1" presStyleIdx="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A178CD-C5E8-4E61-A19F-2A1E6394AFD3}" type="pres">
      <dgm:prSet presAssocID="{47DE9659-100C-4531-9016-3C2CBB02A85E}" presName="Name13" presStyleLbl="parChTrans1D2" presStyleIdx="4" presStyleCnt="25"/>
      <dgm:spPr/>
      <dgm:t>
        <a:bodyPr/>
        <a:lstStyle/>
        <a:p>
          <a:endParaRPr lang="es-CL"/>
        </a:p>
      </dgm:t>
    </dgm:pt>
    <dgm:pt modelId="{5B9DDF3D-3328-435B-B4FD-17277CAEBDBB}" type="pres">
      <dgm:prSet presAssocID="{173514EF-39A3-4A68-8F3A-4BAA0445BBCF}" presName="childText" presStyleLbl="bgAcc1" presStyleIdx="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E1DDCA-18B9-4CE2-B143-3C1190FA4ABD}" type="pres">
      <dgm:prSet presAssocID="{714A7E48-A3E8-486B-BAA2-FFB8D69057F8}" presName="root" presStyleCnt="0"/>
      <dgm:spPr/>
    </dgm:pt>
    <dgm:pt modelId="{E6F3E821-4FED-4499-97CE-2D86BDFFE454}" type="pres">
      <dgm:prSet presAssocID="{714A7E48-A3E8-486B-BAA2-FFB8D69057F8}" presName="rootComposite" presStyleCnt="0"/>
      <dgm:spPr/>
    </dgm:pt>
    <dgm:pt modelId="{21BD0AC3-F74F-478C-B346-0710CF0A5B10}" type="pres">
      <dgm:prSet presAssocID="{714A7E48-A3E8-486B-BAA2-FFB8D69057F8}" presName="rootText" presStyleLbl="node1" presStyleIdx="1" presStyleCnt="5"/>
      <dgm:spPr/>
      <dgm:t>
        <a:bodyPr/>
        <a:lstStyle/>
        <a:p>
          <a:endParaRPr lang="es-CL"/>
        </a:p>
      </dgm:t>
    </dgm:pt>
    <dgm:pt modelId="{FBDD9C08-48AC-4344-8375-012C15F6BEFB}" type="pres">
      <dgm:prSet presAssocID="{714A7E48-A3E8-486B-BAA2-FFB8D69057F8}" presName="rootConnector" presStyleLbl="node1" presStyleIdx="1" presStyleCnt="5"/>
      <dgm:spPr/>
      <dgm:t>
        <a:bodyPr/>
        <a:lstStyle/>
        <a:p>
          <a:endParaRPr lang="es-CL"/>
        </a:p>
      </dgm:t>
    </dgm:pt>
    <dgm:pt modelId="{420AE064-9B32-4069-9041-FADEC2048BD9}" type="pres">
      <dgm:prSet presAssocID="{714A7E48-A3E8-486B-BAA2-FFB8D69057F8}" presName="childShape" presStyleCnt="0"/>
      <dgm:spPr/>
    </dgm:pt>
    <dgm:pt modelId="{75B66E0E-BDF5-451C-AB87-B9A59B0F3A87}" type="pres">
      <dgm:prSet presAssocID="{B7F388F9-CF6C-4D80-8D75-DFE9EE929947}" presName="Name13" presStyleLbl="parChTrans1D2" presStyleIdx="5" presStyleCnt="25"/>
      <dgm:spPr/>
      <dgm:t>
        <a:bodyPr/>
        <a:lstStyle/>
        <a:p>
          <a:endParaRPr lang="es-CL"/>
        </a:p>
      </dgm:t>
    </dgm:pt>
    <dgm:pt modelId="{F71DCA9C-7753-44C7-8BD8-EC93E52F8AC1}" type="pres">
      <dgm:prSet presAssocID="{2CF58B01-B6BA-4314-B33B-EC8E90CAD961}" presName="childText" presStyleLbl="bgAcc1" presStyleIdx="5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BD5862-0DBC-4895-BBB6-FD6660F197F1}" type="pres">
      <dgm:prSet presAssocID="{BAE730C7-D149-44A1-B0ED-23E2A5A4D898}" presName="Name13" presStyleLbl="parChTrans1D2" presStyleIdx="6" presStyleCnt="25"/>
      <dgm:spPr/>
      <dgm:t>
        <a:bodyPr/>
        <a:lstStyle/>
        <a:p>
          <a:endParaRPr lang="es-CL"/>
        </a:p>
      </dgm:t>
    </dgm:pt>
    <dgm:pt modelId="{30A03F96-55E2-46E0-B12A-30D18C7FFA07}" type="pres">
      <dgm:prSet presAssocID="{60BA6F4E-E85C-434A-84ED-1ECCD7DFE0FA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0CB032-A5E3-444C-A810-33F3B50E80E5}" type="pres">
      <dgm:prSet presAssocID="{48235E8D-D061-48C4-91C5-C2FECF3CB20D}" presName="Name13" presStyleLbl="parChTrans1D2" presStyleIdx="7" presStyleCnt="25"/>
      <dgm:spPr/>
      <dgm:t>
        <a:bodyPr/>
        <a:lstStyle/>
        <a:p>
          <a:endParaRPr lang="es-CL"/>
        </a:p>
      </dgm:t>
    </dgm:pt>
    <dgm:pt modelId="{B174E4BC-A1FD-4488-A61A-CAFEFB3D4E17}" type="pres">
      <dgm:prSet presAssocID="{71BEA9AD-3943-40FC-B92C-B56B4515294C}" presName="childText" presStyleLbl="bgAcc1" presStyleIdx="7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725F9F-D251-43EA-912D-45B96EA2507C}" type="pres">
      <dgm:prSet presAssocID="{220E5102-C579-4D38-8076-0C949CC89EA1}" presName="Name13" presStyleLbl="parChTrans1D2" presStyleIdx="8" presStyleCnt="25"/>
      <dgm:spPr/>
      <dgm:t>
        <a:bodyPr/>
        <a:lstStyle/>
        <a:p>
          <a:endParaRPr lang="es-CL"/>
        </a:p>
      </dgm:t>
    </dgm:pt>
    <dgm:pt modelId="{14E7205C-EFEF-4E35-B72C-FA6BBEAB5BF7}" type="pres">
      <dgm:prSet presAssocID="{0F484FC7-FF10-4488-8CC8-D69C22BF6FFE}" presName="childText" presStyleLbl="bgAcc1" presStyleIdx="8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7F36C8-16F3-4E52-A51D-9C73B55CDD85}" type="pres">
      <dgm:prSet presAssocID="{B63D1BDE-3418-4C55-9D9E-B28DF23EF706}" presName="Name13" presStyleLbl="parChTrans1D2" presStyleIdx="9" presStyleCnt="25"/>
      <dgm:spPr/>
      <dgm:t>
        <a:bodyPr/>
        <a:lstStyle/>
        <a:p>
          <a:endParaRPr lang="es-CL"/>
        </a:p>
      </dgm:t>
    </dgm:pt>
    <dgm:pt modelId="{12935420-3025-489B-AA5E-4217EC062AD0}" type="pres">
      <dgm:prSet presAssocID="{323CCBFC-AF9B-4D11-81CC-BD16417B1069}" presName="childText" presStyleLbl="bgAcc1" presStyleIdx="9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4CC714-DE83-49CD-80AF-8F8E957306A3}" type="pres">
      <dgm:prSet presAssocID="{A12BE5CB-18ED-404B-83C1-5FA64E86DB4E}" presName="root" presStyleCnt="0"/>
      <dgm:spPr/>
    </dgm:pt>
    <dgm:pt modelId="{920A4C6F-EAA4-43B5-9BD4-1F29F1F27E8B}" type="pres">
      <dgm:prSet presAssocID="{A12BE5CB-18ED-404B-83C1-5FA64E86DB4E}" presName="rootComposite" presStyleCnt="0"/>
      <dgm:spPr/>
    </dgm:pt>
    <dgm:pt modelId="{D3E2945E-9D35-4327-9BDD-A4E776C56848}" type="pres">
      <dgm:prSet presAssocID="{A12BE5CB-18ED-404B-83C1-5FA64E86DB4E}" presName="rootText" presStyleLbl="node1" presStyleIdx="2" presStyleCnt="5"/>
      <dgm:spPr/>
      <dgm:t>
        <a:bodyPr/>
        <a:lstStyle/>
        <a:p>
          <a:endParaRPr lang="es-CL"/>
        </a:p>
      </dgm:t>
    </dgm:pt>
    <dgm:pt modelId="{F62734E1-07E9-40FE-A45F-93DE28426403}" type="pres">
      <dgm:prSet presAssocID="{A12BE5CB-18ED-404B-83C1-5FA64E86DB4E}" presName="rootConnector" presStyleLbl="node1" presStyleIdx="2" presStyleCnt="5"/>
      <dgm:spPr/>
      <dgm:t>
        <a:bodyPr/>
        <a:lstStyle/>
        <a:p>
          <a:endParaRPr lang="es-CL"/>
        </a:p>
      </dgm:t>
    </dgm:pt>
    <dgm:pt modelId="{5740A8AE-CD09-48B7-AF0F-8DC97897D128}" type="pres">
      <dgm:prSet presAssocID="{A12BE5CB-18ED-404B-83C1-5FA64E86DB4E}" presName="childShape" presStyleCnt="0"/>
      <dgm:spPr/>
    </dgm:pt>
    <dgm:pt modelId="{1009010E-EFC5-41AD-8E30-FEFBB3E2E192}" type="pres">
      <dgm:prSet presAssocID="{485C3A48-65A8-48C8-917B-BD5D18689CCE}" presName="Name13" presStyleLbl="parChTrans1D2" presStyleIdx="10" presStyleCnt="25"/>
      <dgm:spPr/>
      <dgm:t>
        <a:bodyPr/>
        <a:lstStyle/>
        <a:p>
          <a:endParaRPr lang="es-CL"/>
        </a:p>
      </dgm:t>
    </dgm:pt>
    <dgm:pt modelId="{C495ED1E-7307-49BE-AC1D-586E80793644}" type="pres">
      <dgm:prSet presAssocID="{AC7BEAA4-EE67-4ECD-BA4E-B600500C5D58}" presName="childText" presStyleLbl="bgAcc1" presStyleIdx="1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A2501D-8E16-42AE-82D0-FF5C20B0D56F}" type="pres">
      <dgm:prSet presAssocID="{77F26222-092E-4AEA-8727-E7E3E3F26ECA}" presName="Name13" presStyleLbl="parChTrans1D2" presStyleIdx="11" presStyleCnt="25"/>
      <dgm:spPr/>
      <dgm:t>
        <a:bodyPr/>
        <a:lstStyle/>
        <a:p>
          <a:endParaRPr lang="es-CL"/>
        </a:p>
      </dgm:t>
    </dgm:pt>
    <dgm:pt modelId="{2FC976D0-E181-47E4-B709-CC386302126C}" type="pres">
      <dgm:prSet presAssocID="{9E2E92B8-5334-4787-B464-4597A56FC02E}" presName="childText" presStyleLbl="bgAcc1" presStyleIdx="1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1B77B4-75F1-4DC2-AE9E-240CDFBCB802}" type="pres">
      <dgm:prSet presAssocID="{B0912022-FBEC-488B-B9E2-BCAD3EE2D94C}" presName="Name13" presStyleLbl="parChTrans1D2" presStyleIdx="12" presStyleCnt="25"/>
      <dgm:spPr/>
      <dgm:t>
        <a:bodyPr/>
        <a:lstStyle/>
        <a:p>
          <a:endParaRPr lang="es-CL"/>
        </a:p>
      </dgm:t>
    </dgm:pt>
    <dgm:pt modelId="{740888E8-1937-4F45-9731-C375DD1F22DF}" type="pres">
      <dgm:prSet presAssocID="{C47A34DF-2B3C-47B3-AEDD-A3747C4E9169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50CB27-2063-404C-9BA1-55A49D5E79E0}" type="pres">
      <dgm:prSet presAssocID="{81AAEA7E-6217-4FDB-8741-E62B3C11C82B}" presName="Name13" presStyleLbl="parChTrans1D2" presStyleIdx="13" presStyleCnt="25"/>
      <dgm:spPr/>
      <dgm:t>
        <a:bodyPr/>
        <a:lstStyle/>
        <a:p>
          <a:endParaRPr lang="es-CL"/>
        </a:p>
      </dgm:t>
    </dgm:pt>
    <dgm:pt modelId="{98F1691D-A134-4A2D-A54C-816BEFEC70A3}" type="pres">
      <dgm:prSet presAssocID="{B2B3EECA-0C0A-4BF9-87AF-743D2F38C1A5}" presName="childText" presStyleLbl="bgAcc1" presStyleIdx="1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A8D02A-1BC2-437C-A0F4-93977456A6D2}" type="pres">
      <dgm:prSet presAssocID="{D921D08E-9149-422F-B5E5-2508D491AF36}" presName="Name13" presStyleLbl="parChTrans1D2" presStyleIdx="14" presStyleCnt="25"/>
      <dgm:spPr/>
      <dgm:t>
        <a:bodyPr/>
        <a:lstStyle/>
        <a:p>
          <a:endParaRPr lang="es-CL"/>
        </a:p>
      </dgm:t>
    </dgm:pt>
    <dgm:pt modelId="{77A2579F-2B1E-417F-8F7C-213AB79334CE}" type="pres">
      <dgm:prSet presAssocID="{8517784F-6F85-4213-8B7F-3C7ADFB8BEFA}" presName="childText" presStyleLbl="bgAcc1" presStyleIdx="1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4D160D6-F843-4B0B-87E9-C24645755113}" type="pres">
      <dgm:prSet presAssocID="{AF8CA048-8F5D-433E-B732-A79476F5A775}" presName="root" presStyleCnt="0"/>
      <dgm:spPr/>
    </dgm:pt>
    <dgm:pt modelId="{8697F5F0-D5B8-404E-BB5A-3D1DABFB6554}" type="pres">
      <dgm:prSet presAssocID="{AF8CA048-8F5D-433E-B732-A79476F5A775}" presName="rootComposite" presStyleCnt="0"/>
      <dgm:spPr/>
    </dgm:pt>
    <dgm:pt modelId="{57D74336-EA9F-4DF7-B2E5-A3B81A2110CE}" type="pres">
      <dgm:prSet presAssocID="{AF8CA048-8F5D-433E-B732-A79476F5A775}" presName="rootText" presStyleLbl="node1" presStyleIdx="3" presStyleCnt="5"/>
      <dgm:spPr/>
      <dgm:t>
        <a:bodyPr/>
        <a:lstStyle/>
        <a:p>
          <a:endParaRPr lang="es-CL"/>
        </a:p>
      </dgm:t>
    </dgm:pt>
    <dgm:pt modelId="{DB4E8B7B-7D95-4F6B-9919-47F3F4390D0B}" type="pres">
      <dgm:prSet presAssocID="{AF8CA048-8F5D-433E-B732-A79476F5A775}" presName="rootConnector" presStyleLbl="node1" presStyleIdx="3" presStyleCnt="5"/>
      <dgm:spPr/>
      <dgm:t>
        <a:bodyPr/>
        <a:lstStyle/>
        <a:p>
          <a:endParaRPr lang="es-CL"/>
        </a:p>
      </dgm:t>
    </dgm:pt>
    <dgm:pt modelId="{14E6FC1B-D6D5-4233-A7C8-AD63FC483268}" type="pres">
      <dgm:prSet presAssocID="{AF8CA048-8F5D-433E-B732-A79476F5A775}" presName="childShape" presStyleCnt="0"/>
      <dgm:spPr/>
    </dgm:pt>
    <dgm:pt modelId="{7E0A1FCA-A289-4749-A325-6EF92095A7B8}" type="pres">
      <dgm:prSet presAssocID="{DE0143DB-2E0D-4DAD-A58E-A55B69ED142E}" presName="Name13" presStyleLbl="parChTrans1D2" presStyleIdx="15" presStyleCnt="25"/>
      <dgm:spPr/>
      <dgm:t>
        <a:bodyPr/>
        <a:lstStyle/>
        <a:p>
          <a:endParaRPr lang="es-CL"/>
        </a:p>
      </dgm:t>
    </dgm:pt>
    <dgm:pt modelId="{6A6B3785-ACB1-4ED9-9E95-833C3D447363}" type="pres">
      <dgm:prSet presAssocID="{70918CE1-648E-4989-A263-F64962D056F1}" presName="childText" presStyleLbl="bgAcc1" presStyleIdx="15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0A818D-B7F6-4376-B9CE-3C0ABA86A03B}" type="pres">
      <dgm:prSet presAssocID="{B9582E34-B4A6-4692-9B86-29A53912B63C}" presName="Name13" presStyleLbl="parChTrans1D2" presStyleIdx="16" presStyleCnt="25"/>
      <dgm:spPr/>
      <dgm:t>
        <a:bodyPr/>
        <a:lstStyle/>
        <a:p>
          <a:endParaRPr lang="es-CL"/>
        </a:p>
      </dgm:t>
    </dgm:pt>
    <dgm:pt modelId="{AA49ACD7-E001-4E18-BA5E-603F3038B314}" type="pres">
      <dgm:prSet presAssocID="{A5194E2F-A5DF-4CDF-BD01-5043E1673952}" presName="childText" presStyleLbl="bgAcc1" presStyleIdx="16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AD4AB5-C0D5-4B58-88EC-0D282C43B6E5}" type="pres">
      <dgm:prSet presAssocID="{5933BBE3-0549-435A-912C-C3AF7140E689}" presName="Name13" presStyleLbl="parChTrans1D2" presStyleIdx="17" presStyleCnt="25"/>
      <dgm:spPr/>
      <dgm:t>
        <a:bodyPr/>
        <a:lstStyle/>
        <a:p>
          <a:endParaRPr lang="es-CL"/>
        </a:p>
      </dgm:t>
    </dgm:pt>
    <dgm:pt modelId="{1FAF6491-A8BB-4198-9F18-D668079355B3}" type="pres">
      <dgm:prSet presAssocID="{7BA47106-6565-4B6A-B9FC-43823C797C55}" presName="childText" presStyleLbl="bgAcc1" presStyleIdx="17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E96236-41AC-4921-86A7-82298AEB7DCB}" type="pres">
      <dgm:prSet presAssocID="{D36FE503-075E-4335-98C1-0B70A811C85E}" presName="Name13" presStyleLbl="parChTrans1D2" presStyleIdx="18" presStyleCnt="25"/>
      <dgm:spPr/>
      <dgm:t>
        <a:bodyPr/>
        <a:lstStyle/>
        <a:p>
          <a:endParaRPr lang="es-CL"/>
        </a:p>
      </dgm:t>
    </dgm:pt>
    <dgm:pt modelId="{CFD37E8C-EE69-46FE-AF36-B56BDE646408}" type="pres">
      <dgm:prSet presAssocID="{B5EDC549-ADD9-49D7-A817-0D493567B6CF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5DEEF0-6A11-4B8F-88E6-4E45C7999FF2}" type="pres">
      <dgm:prSet presAssocID="{6DC3657E-51A6-4D92-A57A-CA6C6B361B6E}" presName="Name13" presStyleLbl="parChTrans1D2" presStyleIdx="19" presStyleCnt="25"/>
      <dgm:spPr/>
      <dgm:t>
        <a:bodyPr/>
        <a:lstStyle/>
        <a:p>
          <a:endParaRPr lang="es-CL"/>
        </a:p>
      </dgm:t>
    </dgm:pt>
    <dgm:pt modelId="{D3943356-D712-4842-BA78-D02059CAB3FB}" type="pres">
      <dgm:prSet presAssocID="{5BF4C8D1-3376-4FEB-8AE7-06166BDE62C7}" presName="childText" presStyleLbl="bgAcc1" presStyleIdx="19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54A5107-25CB-44D4-A521-BBEDD886DF68}" type="pres">
      <dgm:prSet presAssocID="{3B2E8997-ABF8-49BF-88C7-B70430B6C71A}" presName="root" presStyleCnt="0"/>
      <dgm:spPr/>
    </dgm:pt>
    <dgm:pt modelId="{36B1316C-9DDD-450C-BF09-CEBC1D4D12E6}" type="pres">
      <dgm:prSet presAssocID="{3B2E8997-ABF8-49BF-88C7-B70430B6C71A}" presName="rootComposite" presStyleCnt="0"/>
      <dgm:spPr/>
    </dgm:pt>
    <dgm:pt modelId="{D4C149FD-4E7A-448A-B023-8A542AEDF379}" type="pres">
      <dgm:prSet presAssocID="{3B2E8997-ABF8-49BF-88C7-B70430B6C71A}" presName="rootText" presStyleLbl="node1" presStyleIdx="4" presStyleCnt="5"/>
      <dgm:spPr/>
      <dgm:t>
        <a:bodyPr/>
        <a:lstStyle/>
        <a:p>
          <a:endParaRPr lang="es-CL"/>
        </a:p>
      </dgm:t>
    </dgm:pt>
    <dgm:pt modelId="{66B47CD4-C421-446C-8D42-1159FC883A58}" type="pres">
      <dgm:prSet presAssocID="{3B2E8997-ABF8-49BF-88C7-B70430B6C71A}" presName="rootConnector" presStyleLbl="node1" presStyleIdx="4" presStyleCnt="5"/>
      <dgm:spPr/>
      <dgm:t>
        <a:bodyPr/>
        <a:lstStyle/>
        <a:p>
          <a:endParaRPr lang="es-CL"/>
        </a:p>
      </dgm:t>
    </dgm:pt>
    <dgm:pt modelId="{226A2B0E-4B9F-4306-B852-4D3D8F775818}" type="pres">
      <dgm:prSet presAssocID="{3B2E8997-ABF8-49BF-88C7-B70430B6C71A}" presName="childShape" presStyleCnt="0"/>
      <dgm:spPr/>
    </dgm:pt>
    <dgm:pt modelId="{3C6A8B1A-2D89-4D92-B4BD-090EBB011645}" type="pres">
      <dgm:prSet presAssocID="{AA376B2D-1311-4389-9EAD-51996127B8D8}" presName="Name13" presStyleLbl="parChTrans1D2" presStyleIdx="20" presStyleCnt="25"/>
      <dgm:spPr/>
      <dgm:t>
        <a:bodyPr/>
        <a:lstStyle/>
        <a:p>
          <a:endParaRPr lang="es-CL"/>
        </a:p>
      </dgm:t>
    </dgm:pt>
    <dgm:pt modelId="{EAF9B5DA-722D-4783-92D5-C4C3B7045032}" type="pres">
      <dgm:prSet presAssocID="{4948AB56-90CD-47B5-AB63-79B7C22C9F2B}" presName="childText" presStyleLbl="bgAcc1" presStyleIdx="2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C59730-DAB4-47F2-8AF3-32A23DDD1E8B}" type="pres">
      <dgm:prSet presAssocID="{51AD2B05-28E7-468C-A5A9-97AEB3309C32}" presName="Name13" presStyleLbl="parChTrans1D2" presStyleIdx="21" presStyleCnt="25"/>
      <dgm:spPr/>
      <dgm:t>
        <a:bodyPr/>
        <a:lstStyle/>
        <a:p>
          <a:endParaRPr lang="es-CL"/>
        </a:p>
      </dgm:t>
    </dgm:pt>
    <dgm:pt modelId="{DFA09960-E9AC-485D-BE87-C522D63A243C}" type="pres">
      <dgm:prSet presAssocID="{93DCED89-1684-44F3-8483-703A9F5C964F}" presName="childText" presStyleLbl="bgAcc1" presStyleIdx="2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32F1D7-D007-4853-848D-422A8D076BA9}" type="pres">
      <dgm:prSet presAssocID="{6ADD57CB-A58E-4E95-99D7-D27FDDE3957E}" presName="Name13" presStyleLbl="parChTrans1D2" presStyleIdx="22" presStyleCnt="25"/>
      <dgm:spPr/>
      <dgm:t>
        <a:bodyPr/>
        <a:lstStyle/>
        <a:p>
          <a:endParaRPr lang="es-CL"/>
        </a:p>
      </dgm:t>
    </dgm:pt>
    <dgm:pt modelId="{73D775E5-CD5D-45CE-A2E6-85382E351B01}" type="pres">
      <dgm:prSet presAssocID="{D9708679-01D3-4114-A7E7-1F02C72E8EF3}" presName="childText" presStyleLbl="bgAcc1" presStyleIdx="2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D35E0A-0392-4A1D-BED8-32742EBBEBA3}" type="pres">
      <dgm:prSet presAssocID="{5650281F-EA02-459B-AAF7-61E4F454C5C0}" presName="Name13" presStyleLbl="parChTrans1D2" presStyleIdx="23" presStyleCnt="25"/>
      <dgm:spPr/>
      <dgm:t>
        <a:bodyPr/>
        <a:lstStyle/>
        <a:p>
          <a:endParaRPr lang="es-CL"/>
        </a:p>
      </dgm:t>
    </dgm:pt>
    <dgm:pt modelId="{D53320C4-74CC-490D-8C37-E0ED6A4AD1F5}" type="pres">
      <dgm:prSet presAssocID="{F2A489BB-B163-41A2-B9E0-03A1801D41A6}" presName="childText" presStyleLbl="bgAcc1" presStyleIdx="2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E6DD2C-EC53-4AFE-BB3B-B8AD003F5947}" type="pres">
      <dgm:prSet presAssocID="{144EADC2-8616-43D3-8702-CE848A799A65}" presName="Name13" presStyleLbl="parChTrans1D2" presStyleIdx="24" presStyleCnt="25"/>
      <dgm:spPr/>
      <dgm:t>
        <a:bodyPr/>
        <a:lstStyle/>
        <a:p>
          <a:endParaRPr lang="es-CL"/>
        </a:p>
      </dgm:t>
    </dgm:pt>
    <dgm:pt modelId="{FDF39953-E96B-4567-9F04-0D678FFA80FF}" type="pres">
      <dgm:prSet presAssocID="{71983D40-F5EA-4474-8EC1-35FB6DC7346F}" presName="childText" presStyleLbl="bgAcc1" presStyleIdx="2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359B9C8-12E4-4958-8F88-BA648AAEEB95}" type="presOf" srcId="{3FF82430-66EB-4E93-82D0-490FA3566BAF}" destId="{5A0D40DF-0912-403A-8E2D-5BEEA26666CB}" srcOrd="0" destOrd="0" presId="urn:microsoft.com/office/officeart/2005/8/layout/hierarchy3"/>
    <dgm:cxn modelId="{03CB45BE-A20D-4198-8018-9A5FAF85AE58}" type="presOf" srcId="{71983D40-F5EA-4474-8EC1-35FB6DC7346F}" destId="{FDF39953-E96B-4567-9F04-0D678FFA80FF}" srcOrd="0" destOrd="0" presId="urn:microsoft.com/office/officeart/2005/8/layout/hierarchy3"/>
    <dgm:cxn modelId="{A40D447C-FA2A-4C16-8D3A-962646BD37DF}" srcId="{93702AA2-4CE9-429E-B3C0-6C708B7FD67A}" destId="{3B2E8997-ABF8-49BF-88C7-B70430B6C71A}" srcOrd="4" destOrd="0" parTransId="{ECD25A74-B44E-4516-A2E2-3DF4F005C671}" sibTransId="{162DF63B-32E1-4BEF-8B8A-901DA780F514}"/>
    <dgm:cxn modelId="{70D1C23B-671E-4C9B-B7E5-8376344B64D5}" type="presOf" srcId="{38F3FCE8-64E8-4125-992F-E9EC5AC5B0E2}" destId="{CCA4CF3C-B03F-46D6-A774-DC97926EEFE0}" srcOrd="1" destOrd="0" presId="urn:microsoft.com/office/officeart/2005/8/layout/hierarchy3"/>
    <dgm:cxn modelId="{AD52EC7A-3068-4D2E-986F-4CDDF670672B}" type="presOf" srcId="{220E5102-C579-4D38-8076-0C949CC89EA1}" destId="{7A725F9F-D251-43EA-912D-45B96EA2507C}" srcOrd="0" destOrd="0" presId="urn:microsoft.com/office/officeart/2005/8/layout/hierarchy3"/>
    <dgm:cxn modelId="{1AD28FDF-B087-4280-A7E5-34787A6C1948}" srcId="{714A7E48-A3E8-486B-BAA2-FFB8D69057F8}" destId="{2CF58B01-B6BA-4314-B33B-EC8E90CAD961}" srcOrd="0" destOrd="0" parTransId="{B7F388F9-CF6C-4D80-8D75-DFE9EE929947}" sibTransId="{6DEF982A-0D7C-4BD2-966D-6C260CAF30AB}"/>
    <dgm:cxn modelId="{9F4ABF94-64E6-47BD-9F9B-820C0475E89E}" type="presOf" srcId="{173514EF-39A3-4A68-8F3A-4BAA0445BBCF}" destId="{5B9DDF3D-3328-435B-B4FD-17277CAEBDBB}" srcOrd="0" destOrd="0" presId="urn:microsoft.com/office/officeart/2005/8/layout/hierarchy3"/>
    <dgm:cxn modelId="{072CBA64-7567-47C3-B1E7-503D076C2771}" type="presOf" srcId="{6DC3657E-51A6-4D92-A57A-CA6C6B361B6E}" destId="{E05DEEF0-6A11-4B8F-88E6-4E45C7999FF2}" srcOrd="0" destOrd="0" presId="urn:microsoft.com/office/officeart/2005/8/layout/hierarchy3"/>
    <dgm:cxn modelId="{1CD897EC-10DB-4440-9031-E5299527DE02}" type="presOf" srcId="{485C3A48-65A8-48C8-917B-BD5D18689CCE}" destId="{1009010E-EFC5-41AD-8E30-FEFBB3E2E192}" srcOrd="0" destOrd="0" presId="urn:microsoft.com/office/officeart/2005/8/layout/hierarchy3"/>
    <dgm:cxn modelId="{E7B5A106-25CD-4EF8-AFD9-5ADD8B620710}" type="presOf" srcId="{714A7E48-A3E8-486B-BAA2-FFB8D69057F8}" destId="{21BD0AC3-F74F-478C-B346-0710CF0A5B10}" srcOrd="0" destOrd="0" presId="urn:microsoft.com/office/officeart/2005/8/layout/hierarchy3"/>
    <dgm:cxn modelId="{566EABD0-CB1A-4529-9817-F4DA32C75918}" srcId="{714A7E48-A3E8-486B-BAA2-FFB8D69057F8}" destId="{323CCBFC-AF9B-4D11-81CC-BD16417B1069}" srcOrd="4" destOrd="0" parTransId="{B63D1BDE-3418-4C55-9D9E-B28DF23EF706}" sibTransId="{5C29C90C-9195-44A3-9A6A-980B18101445}"/>
    <dgm:cxn modelId="{54AEFD5D-0068-41BD-BF21-46761B082A26}" srcId="{38F3FCE8-64E8-4125-992F-E9EC5AC5B0E2}" destId="{7E874CB2-0344-450C-9BF7-DC75D1A6662F}" srcOrd="0" destOrd="0" parTransId="{DCAB6338-7636-4F23-A372-2C04693FF0D9}" sibTransId="{210394CD-1961-43A1-A9FF-6BB0BC005D27}"/>
    <dgm:cxn modelId="{8D1CC2CB-3A1B-4CC6-8FF7-6C40D128C755}" srcId="{38F3FCE8-64E8-4125-992F-E9EC5AC5B0E2}" destId="{173514EF-39A3-4A68-8F3A-4BAA0445BBCF}" srcOrd="4" destOrd="0" parTransId="{47DE9659-100C-4531-9016-3C2CBB02A85E}" sibTransId="{8B06DC89-9BC3-444F-86ED-372ABB095E94}"/>
    <dgm:cxn modelId="{FD558B4A-73AF-48C6-BB2F-17395699944A}" srcId="{A12BE5CB-18ED-404B-83C1-5FA64E86DB4E}" destId="{9E2E92B8-5334-4787-B464-4597A56FC02E}" srcOrd="1" destOrd="0" parTransId="{77F26222-092E-4AEA-8727-E7E3E3F26ECA}" sibTransId="{5C87F9D0-A6F2-4A7D-A8D5-E5B8662F7672}"/>
    <dgm:cxn modelId="{02B75E8A-A955-4D96-BB2E-FA9E5179DB56}" srcId="{AF8CA048-8F5D-433E-B732-A79476F5A775}" destId="{70918CE1-648E-4989-A263-F64962D056F1}" srcOrd="0" destOrd="0" parTransId="{DE0143DB-2E0D-4DAD-A58E-A55B69ED142E}" sibTransId="{D054AC9E-82CD-431E-91F5-D666DA1D1F7D}"/>
    <dgm:cxn modelId="{0333C047-96A7-473F-98E7-31372D023B66}" type="presOf" srcId="{5650281F-EA02-459B-AAF7-61E4F454C5C0}" destId="{9BD35E0A-0392-4A1D-BED8-32742EBBEBA3}" srcOrd="0" destOrd="0" presId="urn:microsoft.com/office/officeart/2005/8/layout/hierarchy3"/>
    <dgm:cxn modelId="{6D956A82-96F0-4281-9385-0C907D472C2E}" type="presOf" srcId="{AF8CA048-8F5D-433E-B732-A79476F5A775}" destId="{DB4E8B7B-7D95-4F6B-9919-47F3F4390D0B}" srcOrd="1" destOrd="0" presId="urn:microsoft.com/office/officeart/2005/8/layout/hierarchy3"/>
    <dgm:cxn modelId="{31A09AEB-9E00-4748-A6D7-6862CBB06192}" srcId="{93702AA2-4CE9-429E-B3C0-6C708B7FD67A}" destId="{714A7E48-A3E8-486B-BAA2-FFB8D69057F8}" srcOrd="1" destOrd="0" parTransId="{C09849C6-D187-4EFC-9622-A1F13BCED45C}" sibTransId="{3F0CC67F-BE08-4AEF-BDD4-8627EA6AFBFE}"/>
    <dgm:cxn modelId="{C4ACBBE4-B0C4-43EC-B2FA-F6D4675936D3}" type="presOf" srcId="{F2A489BB-B163-41A2-B9E0-03A1801D41A6}" destId="{D53320C4-74CC-490D-8C37-E0ED6A4AD1F5}" srcOrd="0" destOrd="0" presId="urn:microsoft.com/office/officeart/2005/8/layout/hierarchy3"/>
    <dgm:cxn modelId="{065AE97A-9971-43E1-9181-3A761451E0A5}" type="presOf" srcId="{144EADC2-8616-43D3-8702-CE848A799A65}" destId="{31E6DD2C-EC53-4AFE-BB3B-B8AD003F5947}" srcOrd="0" destOrd="0" presId="urn:microsoft.com/office/officeart/2005/8/layout/hierarchy3"/>
    <dgm:cxn modelId="{8B4D6CF0-89FF-4CA4-9C93-C37D35216A37}" type="presOf" srcId="{B7F388F9-CF6C-4D80-8D75-DFE9EE929947}" destId="{75B66E0E-BDF5-451C-AB87-B9A59B0F3A87}" srcOrd="0" destOrd="0" presId="urn:microsoft.com/office/officeart/2005/8/layout/hierarchy3"/>
    <dgm:cxn modelId="{98E34945-52D5-4908-9DA4-487093FCDA8E}" type="presOf" srcId="{B5EDC549-ADD9-49D7-A817-0D493567B6CF}" destId="{CFD37E8C-EE69-46FE-AF36-B56BDE646408}" srcOrd="0" destOrd="0" presId="urn:microsoft.com/office/officeart/2005/8/layout/hierarchy3"/>
    <dgm:cxn modelId="{837664FE-B257-4D61-A3E2-0F22AD961C9C}" type="presOf" srcId="{A5194E2F-A5DF-4CDF-BD01-5043E1673952}" destId="{AA49ACD7-E001-4E18-BA5E-603F3038B314}" srcOrd="0" destOrd="0" presId="urn:microsoft.com/office/officeart/2005/8/layout/hierarchy3"/>
    <dgm:cxn modelId="{9EE91590-620D-429E-ACD1-6DD0835FE3FD}" type="presOf" srcId="{9E2E92B8-5334-4787-B464-4597A56FC02E}" destId="{2FC976D0-E181-47E4-B709-CC386302126C}" srcOrd="0" destOrd="0" presId="urn:microsoft.com/office/officeart/2005/8/layout/hierarchy3"/>
    <dgm:cxn modelId="{6ADBB6A6-E201-49A6-BEFC-C506DA38F3F0}" srcId="{AF8CA048-8F5D-433E-B732-A79476F5A775}" destId="{A5194E2F-A5DF-4CDF-BD01-5043E1673952}" srcOrd="1" destOrd="0" parTransId="{B9582E34-B4A6-4692-9B86-29A53912B63C}" sibTransId="{C733391F-0F3B-4917-AF87-E3608103E0D1}"/>
    <dgm:cxn modelId="{E6100EA5-29CA-4820-A831-74CC0FF69E7B}" type="presOf" srcId="{27B943CB-96BB-4E5E-B6EB-DF868460D164}" destId="{86B50B31-F2D5-4368-B5DC-DB44C3159A49}" srcOrd="0" destOrd="0" presId="urn:microsoft.com/office/officeart/2005/8/layout/hierarchy3"/>
    <dgm:cxn modelId="{19259E0B-3D77-4CAB-8C7C-3ED35AA0518C}" type="presOf" srcId="{F96FCA07-52DF-4735-A574-EF4AE2C5ED6C}" destId="{9A5B4985-91F2-45D0-8BB0-29E94759A444}" srcOrd="0" destOrd="0" presId="urn:microsoft.com/office/officeart/2005/8/layout/hierarchy3"/>
    <dgm:cxn modelId="{7D7C565A-1223-4E71-A483-08B1F1B19566}" srcId="{3B2E8997-ABF8-49BF-88C7-B70430B6C71A}" destId="{D9708679-01D3-4114-A7E7-1F02C72E8EF3}" srcOrd="2" destOrd="0" parTransId="{6ADD57CB-A58E-4E95-99D7-D27FDDE3957E}" sibTransId="{F7F02D5D-9BED-4633-9D2E-46AB088FA7BB}"/>
    <dgm:cxn modelId="{F2B648EF-03DF-4FEE-9E85-FB3F8ECCF0A3}" type="presOf" srcId="{B9582E34-B4A6-4692-9B86-29A53912B63C}" destId="{E50A818D-B7F6-4376-B9CE-3C0ABA86A03B}" srcOrd="0" destOrd="0" presId="urn:microsoft.com/office/officeart/2005/8/layout/hierarchy3"/>
    <dgm:cxn modelId="{AB57CE40-D10F-48DE-98EA-2F77B28B8706}" type="presOf" srcId="{AC7BEAA4-EE67-4ECD-BA4E-B600500C5D58}" destId="{C495ED1E-7307-49BE-AC1D-586E80793644}" srcOrd="0" destOrd="0" presId="urn:microsoft.com/office/officeart/2005/8/layout/hierarchy3"/>
    <dgm:cxn modelId="{000095AC-CB2E-4492-9E29-7E198E804D57}" type="presOf" srcId="{D921D08E-9149-422F-B5E5-2508D491AF36}" destId="{CEA8D02A-1BC2-437C-A0F4-93977456A6D2}" srcOrd="0" destOrd="0" presId="urn:microsoft.com/office/officeart/2005/8/layout/hierarchy3"/>
    <dgm:cxn modelId="{6DA9692A-5883-4542-9A46-1C3015872231}" srcId="{AF8CA048-8F5D-433E-B732-A79476F5A775}" destId="{B5EDC549-ADD9-49D7-A817-0D493567B6CF}" srcOrd="3" destOrd="0" parTransId="{D36FE503-075E-4335-98C1-0B70A811C85E}" sibTransId="{B73A907E-F14D-4201-B468-984180F95439}"/>
    <dgm:cxn modelId="{534A593B-7949-4B4F-A3D2-D5CEC2120DA4}" type="presOf" srcId="{186A5706-6D83-4F79-BCD7-C5EA1DBE89A5}" destId="{F623D1DF-768A-4F3F-AF91-8FD692E060AB}" srcOrd="0" destOrd="0" presId="urn:microsoft.com/office/officeart/2005/8/layout/hierarchy3"/>
    <dgm:cxn modelId="{FC02C22F-CDEE-448D-9E00-D1F1FBF54E73}" srcId="{3B2E8997-ABF8-49BF-88C7-B70430B6C71A}" destId="{F2A489BB-B163-41A2-B9E0-03A1801D41A6}" srcOrd="3" destOrd="0" parTransId="{5650281F-EA02-459B-AAF7-61E4F454C5C0}" sibTransId="{EC06557E-5479-4CDC-943F-D72962D5D4F9}"/>
    <dgm:cxn modelId="{E9C9AE2B-66F3-42DA-8E2B-53E056713041}" srcId="{A12BE5CB-18ED-404B-83C1-5FA64E86DB4E}" destId="{8517784F-6F85-4213-8B7F-3C7ADFB8BEFA}" srcOrd="4" destOrd="0" parTransId="{D921D08E-9149-422F-B5E5-2508D491AF36}" sibTransId="{936420B8-2A09-42AE-AF85-D73607342060}"/>
    <dgm:cxn modelId="{CD3DB2F2-6C82-43B8-9CC4-2FD88F4779A4}" srcId="{A12BE5CB-18ED-404B-83C1-5FA64E86DB4E}" destId="{AC7BEAA4-EE67-4ECD-BA4E-B600500C5D58}" srcOrd="0" destOrd="0" parTransId="{485C3A48-65A8-48C8-917B-BD5D18689CCE}" sibTransId="{D68E5B14-5DD9-4411-9719-423EB7A33F94}"/>
    <dgm:cxn modelId="{A3991207-DAD8-45F0-A4E1-16F3D4E09494}" srcId="{38F3FCE8-64E8-4125-992F-E9EC5AC5B0E2}" destId="{186A5706-6D83-4F79-BCD7-C5EA1DBE89A5}" srcOrd="1" destOrd="0" parTransId="{F96FCA07-52DF-4735-A574-EF4AE2C5ED6C}" sibTransId="{E1EF334D-4724-4900-AC11-196F6C27FA86}"/>
    <dgm:cxn modelId="{2C887303-17C3-4154-9DD2-F7A0F81200B9}" type="presOf" srcId="{0F484FC7-FF10-4488-8CC8-D69C22BF6FFE}" destId="{14E7205C-EFEF-4E35-B72C-FA6BBEAB5BF7}" srcOrd="0" destOrd="0" presId="urn:microsoft.com/office/officeart/2005/8/layout/hierarchy3"/>
    <dgm:cxn modelId="{EADA3C89-5C42-4CE9-A297-34CF0F6D0A69}" type="presOf" srcId="{DCAB6338-7636-4F23-A372-2C04693FF0D9}" destId="{5818004D-F265-4A77-A5CF-41670A5F844C}" srcOrd="0" destOrd="0" presId="urn:microsoft.com/office/officeart/2005/8/layout/hierarchy3"/>
    <dgm:cxn modelId="{A3FBE6FE-1083-4656-8420-BA7B660E53FD}" srcId="{714A7E48-A3E8-486B-BAA2-FFB8D69057F8}" destId="{0F484FC7-FF10-4488-8CC8-D69C22BF6FFE}" srcOrd="3" destOrd="0" parTransId="{220E5102-C579-4D38-8076-0C949CC89EA1}" sibTransId="{F5E3E240-D3C1-4744-9B5F-5340AA522B17}"/>
    <dgm:cxn modelId="{A5A08C76-5368-4CF4-8721-DE057D2D3C79}" type="presOf" srcId="{B0912022-FBEC-488B-B9E2-BCAD3EE2D94C}" destId="{A51B77B4-75F1-4DC2-AE9E-240CDFBCB802}" srcOrd="0" destOrd="0" presId="urn:microsoft.com/office/officeart/2005/8/layout/hierarchy3"/>
    <dgm:cxn modelId="{1CF508D3-D3E4-4708-B93B-35E9DCAF4737}" type="presOf" srcId="{A12BE5CB-18ED-404B-83C1-5FA64E86DB4E}" destId="{F62734E1-07E9-40FE-A45F-93DE28426403}" srcOrd="1" destOrd="0" presId="urn:microsoft.com/office/officeart/2005/8/layout/hierarchy3"/>
    <dgm:cxn modelId="{C24C6DE3-9B5C-4A98-A6AA-928FC60B50D3}" type="presOf" srcId="{B2B3EECA-0C0A-4BF9-87AF-743D2F38C1A5}" destId="{98F1691D-A134-4A2D-A54C-816BEFEC70A3}" srcOrd="0" destOrd="0" presId="urn:microsoft.com/office/officeart/2005/8/layout/hierarchy3"/>
    <dgm:cxn modelId="{893026B0-61F7-4D4A-B910-F766D66A37BF}" type="presOf" srcId="{323CCBFC-AF9B-4D11-81CC-BD16417B1069}" destId="{12935420-3025-489B-AA5E-4217EC062AD0}" srcOrd="0" destOrd="0" presId="urn:microsoft.com/office/officeart/2005/8/layout/hierarchy3"/>
    <dgm:cxn modelId="{16DBBFC4-FF0D-427F-9245-DAEBFAAD9DB6}" type="presOf" srcId="{9E6DA5D1-897D-4D66-8376-799A30A0BFA1}" destId="{4BD85390-EDAA-4C84-8989-9DCBA285C17D}" srcOrd="0" destOrd="0" presId="urn:microsoft.com/office/officeart/2005/8/layout/hierarchy3"/>
    <dgm:cxn modelId="{3BF97B26-A921-4E0B-A670-9BBCBE76DDFD}" srcId="{38F3FCE8-64E8-4125-992F-E9EC5AC5B0E2}" destId="{21F4980C-3326-4F0C-9B13-FC060CB8E249}" srcOrd="2" destOrd="0" parTransId="{3FF82430-66EB-4E93-82D0-490FA3566BAF}" sibTransId="{A734104B-FEBC-492B-8FEB-D63BD05EBC6F}"/>
    <dgm:cxn modelId="{D48BC4F8-4903-40FF-A996-4DAA33B59F8D}" type="presOf" srcId="{4948AB56-90CD-47B5-AB63-79B7C22C9F2B}" destId="{EAF9B5DA-722D-4783-92D5-C4C3B7045032}" srcOrd="0" destOrd="0" presId="urn:microsoft.com/office/officeart/2005/8/layout/hierarchy3"/>
    <dgm:cxn modelId="{8DF318CB-F0AA-4399-8B0B-B33A52DD6D7B}" srcId="{714A7E48-A3E8-486B-BAA2-FFB8D69057F8}" destId="{71BEA9AD-3943-40FC-B92C-B56B4515294C}" srcOrd="2" destOrd="0" parTransId="{48235E8D-D061-48C4-91C5-C2FECF3CB20D}" sibTransId="{F1BBDFAE-C020-4B0F-8563-77ABC2AD33D8}"/>
    <dgm:cxn modelId="{38B6640E-C5C1-410E-851C-9C26E2435FBC}" srcId="{3B2E8997-ABF8-49BF-88C7-B70430B6C71A}" destId="{71983D40-F5EA-4474-8EC1-35FB6DC7346F}" srcOrd="4" destOrd="0" parTransId="{144EADC2-8616-43D3-8702-CE848A799A65}" sibTransId="{0F68AA86-5FAA-4132-986A-269B1A5164D0}"/>
    <dgm:cxn modelId="{85826D38-E2AD-4566-9B90-08A9EBA39C7A}" srcId="{A12BE5CB-18ED-404B-83C1-5FA64E86DB4E}" destId="{B2B3EECA-0C0A-4BF9-87AF-743D2F38C1A5}" srcOrd="3" destOrd="0" parTransId="{81AAEA7E-6217-4FDB-8741-E62B3C11C82B}" sibTransId="{4927F750-7501-4DBF-8A1A-193A5D58D38D}"/>
    <dgm:cxn modelId="{A7B7BCC8-BF74-41E5-ABEC-92097AF400E7}" type="presOf" srcId="{60BA6F4E-E85C-434A-84ED-1ECCD7DFE0FA}" destId="{30A03F96-55E2-46E0-B12A-30D18C7FFA07}" srcOrd="0" destOrd="0" presId="urn:microsoft.com/office/officeart/2005/8/layout/hierarchy3"/>
    <dgm:cxn modelId="{AFDA65FE-7E17-4DE4-A2AC-75377484339C}" srcId="{AF8CA048-8F5D-433E-B732-A79476F5A775}" destId="{7BA47106-6565-4B6A-B9FC-43823C797C55}" srcOrd="2" destOrd="0" parTransId="{5933BBE3-0549-435A-912C-C3AF7140E689}" sibTransId="{14E356D0-2AEA-459F-A75B-AB52726BEC59}"/>
    <dgm:cxn modelId="{2159C924-0D3D-4274-BC34-CA987F10D31A}" type="presOf" srcId="{AA376B2D-1311-4389-9EAD-51996127B8D8}" destId="{3C6A8B1A-2D89-4D92-B4BD-090EBB011645}" srcOrd="0" destOrd="0" presId="urn:microsoft.com/office/officeart/2005/8/layout/hierarchy3"/>
    <dgm:cxn modelId="{D99DF8E2-D41A-4C17-B2E3-5AC0267BFB4D}" type="presOf" srcId="{93DCED89-1684-44F3-8483-703A9F5C964F}" destId="{DFA09960-E9AC-485D-BE87-C522D63A243C}" srcOrd="0" destOrd="0" presId="urn:microsoft.com/office/officeart/2005/8/layout/hierarchy3"/>
    <dgm:cxn modelId="{B60770C3-2213-4712-AE5A-485D1358A2DC}" srcId="{93702AA2-4CE9-429E-B3C0-6C708B7FD67A}" destId="{AF8CA048-8F5D-433E-B732-A79476F5A775}" srcOrd="3" destOrd="0" parTransId="{B295DE2B-3410-4323-B089-E03D653F76D9}" sibTransId="{BC60D34E-27F7-4AE4-82AA-CB671FC33C3F}"/>
    <dgm:cxn modelId="{6B62F06E-B4F0-4253-834C-8ECA55B1B4A3}" type="presOf" srcId="{D36FE503-075E-4335-98C1-0B70A811C85E}" destId="{D8E96236-41AC-4921-86A7-82298AEB7DCB}" srcOrd="0" destOrd="0" presId="urn:microsoft.com/office/officeart/2005/8/layout/hierarchy3"/>
    <dgm:cxn modelId="{EF7823DC-7E44-4885-89B0-2DC1F2C44387}" type="presOf" srcId="{BAE730C7-D149-44A1-B0ED-23E2A5A4D898}" destId="{B6BD5862-0DBC-4895-BBB6-FD6660F197F1}" srcOrd="0" destOrd="0" presId="urn:microsoft.com/office/officeart/2005/8/layout/hierarchy3"/>
    <dgm:cxn modelId="{AB839B79-244D-4E6E-A568-AD2E3921B5E8}" type="presOf" srcId="{D9708679-01D3-4114-A7E7-1F02C72E8EF3}" destId="{73D775E5-CD5D-45CE-A2E6-85382E351B01}" srcOrd="0" destOrd="0" presId="urn:microsoft.com/office/officeart/2005/8/layout/hierarchy3"/>
    <dgm:cxn modelId="{1C2F27AC-4C97-4295-A25B-1A797BEDF7BE}" type="presOf" srcId="{47DE9659-100C-4531-9016-3C2CBB02A85E}" destId="{44A178CD-C5E8-4E61-A19F-2A1E6394AFD3}" srcOrd="0" destOrd="0" presId="urn:microsoft.com/office/officeart/2005/8/layout/hierarchy3"/>
    <dgm:cxn modelId="{F4C8CE57-8542-43FA-AF3D-7A0FAE062799}" srcId="{3B2E8997-ABF8-49BF-88C7-B70430B6C71A}" destId="{93DCED89-1684-44F3-8483-703A9F5C964F}" srcOrd="1" destOrd="0" parTransId="{51AD2B05-28E7-468C-A5A9-97AEB3309C32}" sibTransId="{B67210BF-7463-406E-9444-2320E44D2C18}"/>
    <dgm:cxn modelId="{39144582-5AC2-401F-8090-06F8D8B5E989}" type="presOf" srcId="{21F4980C-3326-4F0C-9B13-FC060CB8E249}" destId="{64F80956-45D4-474E-9040-05C6AB61F433}" srcOrd="0" destOrd="0" presId="urn:microsoft.com/office/officeart/2005/8/layout/hierarchy3"/>
    <dgm:cxn modelId="{999A6061-0DF8-4EAA-9703-D13A6F9C1DA0}" type="presOf" srcId="{93702AA2-4CE9-429E-B3C0-6C708B7FD67A}" destId="{8E4B1D6A-0F50-4D88-918E-4EB469C2EC1E}" srcOrd="0" destOrd="0" presId="urn:microsoft.com/office/officeart/2005/8/layout/hierarchy3"/>
    <dgm:cxn modelId="{BAB8061D-3040-462F-AC3B-68A3D2B10880}" srcId="{93702AA2-4CE9-429E-B3C0-6C708B7FD67A}" destId="{A12BE5CB-18ED-404B-83C1-5FA64E86DB4E}" srcOrd="2" destOrd="0" parTransId="{D390D847-2A1D-4F91-B6A9-67A52DAE4526}" sibTransId="{6E2942F0-CDD7-4371-92B1-E2A3C0D01B55}"/>
    <dgm:cxn modelId="{BE1A00E9-9C71-47C8-B46E-4180E489BA75}" type="presOf" srcId="{48235E8D-D061-48C4-91C5-C2FECF3CB20D}" destId="{E00CB032-A5E3-444C-A810-33F3B50E80E5}" srcOrd="0" destOrd="0" presId="urn:microsoft.com/office/officeart/2005/8/layout/hierarchy3"/>
    <dgm:cxn modelId="{14AF94F9-E549-4DAA-A2D3-9BAFF64C29F5}" srcId="{AF8CA048-8F5D-433E-B732-A79476F5A775}" destId="{5BF4C8D1-3376-4FEB-8AE7-06166BDE62C7}" srcOrd="4" destOrd="0" parTransId="{6DC3657E-51A6-4D92-A57A-CA6C6B361B6E}" sibTransId="{082C0D11-8427-4F73-8949-AD5A3A8D7438}"/>
    <dgm:cxn modelId="{4302A430-C1BB-40C3-ADFD-36DAB72BC98D}" type="presOf" srcId="{3B2E8997-ABF8-49BF-88C7-B70430B6C71A}" destId="{D4C149FD-4E7A-448A-B023-8A542AEDF379}" srcOrd="0" destOrd="0" presId="urn:microsoft.com/office/officeart/2005/8/layout/hierarchy3"/>
    <dgm:cxn modelId="{D39F85E4-3A48-45ED-B16A-05310277D7A3}" type="presOf" srcId="{5933BBE3-0549-435A-912C-C3AF7140E689}" destId="{69AD4AB5-C0D5-4B58-88EC-0D282C43B6E5}" srcOrd="0" destOrd="0" presId="urn:microsoft.com/office/officeart/2005/8/layout/hierarchy3"/>
    <dgm:cxn modelId="{DCBBE7AE-9128-43C6-B7CB-163517187538}" type="presOf" srcId="{71BEA9AD-3943-40FC-B92C-B56B4515294C}" destId="{B174E4BC-A1FD-4488-A61A-CAFEFB3D4E17}" srcOrd="0" destOrd="0" presId="urn:microsoft.com/office/officeart/2005/8/layout/hierarchy3"/>
    <dgm:cxn modelId="{015DCD7F-7CB7-430D-893D-9A8AF1F93BBF}" type="presOf" srcId="{714A7E48-A3E8-486B-BAA2-FFB8D69057F8}" destId="{FBDD9C08-48AC-4344-8375-012C15F6BEFB}" srcOrd="1" destOrd="0" presId="urn:microsoft.com/office/officeart/2005/8/layout/hierarchy3"/>
    <dgm:cxn modelId="{A87C82A9-26FE-4702-988D-1424F145AE5B}" type="presOf" srcId="{5BF4C8D1-3376-4FEB-8AE7-06166BDE62C7}" destId="{D3943356-D712-4842-BA78-D02059CAB3FB}" srcOrd="0" destOrd="0" presId="urn:microsoft.com/office/officeart/2005/8/layout/hierarchy3"/>
    <dgm:cxn modelId="{265F4089-37E7-4041-AE22-C33F4D3A5ABA}" srcId="{38F3FCE8-64E8-4125-992F-E9EC5AC5B0E2}" destId="{27B943CB-96BB-4E5E-B6EB-DF868460D164}" srcOrd="3" destOrd="0" parTransId="{9E6DA5D1-897D-4D66-8376-799A30A0BFA1}" sibTransId="{596A901A-9B7C-46DF-8C29-4AFF1CFE8952}"/>
    <dgm:cxn modelId="{EC36FF1A-F1DF-4072-A47A-5A6ABF8BFD0F}" type="presOf" srcId="{51AD2B05-28E7-468C-A5A9-97AEB3309C32}" destId="{5AC59730-DAB4-47F2-8AF3-32A23DDD1E8B}" srcOrd="0" destOrd="0" presId="urn:microsoft.com/office/officeart/2005/8/layout/hierarchy3"/>
    <dgm:cxn modelId="{F20D1E70-AB38-4437-A9C6-ED8362030BF9}" srcId="{93702AA2-4CE9-429E-B3C0-6C708B7FD67A}" destId="{38F3FCE8-64E8-4125-992F-E9EC5AC5B0E2}" srcOrd="0" destOrd="0" parTransId="{620EE429-6E47-4F29-A7ED-C5A5476B6352}" sibTransId="{9F56998F-A8BD-4855-9A94-BA2699399AA7}"/>
    <dgm:cxn modelId="{AD7714D8-6E09-4BBD-9247-B13CBE31B143}" type="presOf" srcId="{7BA47106-6565-4B6A-B9FC-43823C797C55}" destId="{1FAF6491-A8BB-4198-9F18-D668079355B3}" srcOrd="0" destOrd="0" presId="urn:microsoft.com/office/officeart/2005/8/layout/hierarchy3"/>
    <dgm:cxn modelId="{7AA72932-E334-4FB9-B3FA-C3FAB59C4CF4}" type="presOf" srcId="{AF8CA048-8F5D-433E-B732-A79476F5A775}" destId="{57D74336-EA9F-4DF7-B2E5-A3B81A2110CE}" srcOrd="0" destOrd="0" presId="urn:microsoft.com/office/officeart/2005/8/layout/hierarchy3"/>
    <dgm:cxn modelId="{D4299077-6A3C-4DFC-BF91-16DDFE4E1766}" type="presOf" srcId="{3B2E8997-ABF8-49BF-88C7-B70430B6C71A}" destId="{66B47CD4-C421-446C-8D42-1159FC883A58}" srcOrd="1" destOrd="0" presId="urn:microsoft.com/office/officeart/2005/8/layout/hierarchy3"/>
    <dgm:cxn modelId="{F92631F2-F273-4E03-8327-F10373433E69}" type="presOf" srcId="{C47A34DF-2B3C-47B3-AEDD-A3747C4E9169}" destId="{740888E8-1937-4F45-9731-C375DD1F22DF}" srcOrd="0" destOrd="0" presId="urn:microsoft.com/office/officeart/2005/8/layout/hierarchy3"/>
    <dgm:cxn modelId="{BFBD5E3F-52F3-4540-9F7A-07F5EA26906D}" type="presOf" srcId="{B63D1BDE-3418-4C55-9D9E-B28DF23EF706}" destId="{CF7F36C8-16F3-4E52-A51D-9C73B55CDD85}" srcOrd="0" destOrd="0" presId="urn:microsoft.com/office/officeart/2005/8/layout/hierarchy3"/>
    <dgm:cxn modelId="{CCBDE5E5-EEE5-44FF-A24E-CCED625EAEE6}" srcId="{3B2E8997-ABF8-49BF-88C7-B70430B6C71A}" destId="{4948AB56-90CD-47B5-AB63-79B7C22C9F2B}" srcOrd="0" destOrd="0" parTransId="{AA376B2D-1311-4389-9EAD-51996127B8D8}" sibTransId="{CD235C59-5853-4492-B0B3-A6EA479A0360}"/>
    <dgm:cxn modelId="{251DCFD3-58BC-4153-9A4D-34CA3788EAFB}" srcId="{A12BE5CB-18ED-404B-83C1-5FA64E86DB4E}" destId="{C47A34DF-2B3C-47B3-AEDD-A3747C4E9169}" srcOrd="2" destOrd="0" parTransId="{B0912022-FBEC-488B-B9E2-BCAD3EE2D94C}" sibTransId="{570F67D9-6EA2-4FE1-9B38-8D1E47EE1D54}"/>
    <dgm:cxn modelId="{DC79FAB0-28D2-468E-87EC-5720C0CA4939}" type="presOf" srcId="{6ADD57CB-A58E-4E95-99D7-D27FDDE3957E}" destId="{5232F1D7-D007-4853-848D-422A8D076BA9}" srcOrd="0" destOrd="0" presId="urn:microsoft.com/office/officeart/2005/8/layout/hierarchy3"/>
    <dgm:cxn modelId="{E7B45DE3-DDFF-487B-B6BC-B7A5E35CA1BB}" type="presOf" srcId="{77F26222-092E-4AEA-8727-E7E3E3F26ECA}" destId="{2CA2501D-8E16-42AE-82D0-FF5C20B0D56F}" srcOrd="0" destOrd="0" presId="urn:microsoft.com/office/officeart/2005/8/layout/hierarchy3"/>
    <dgm:cxn modelId="{2229DDD9-9E7C-4C79-890F-9D01A877703E}" type="presOf" srcId="{7E874CB2-0344-450C-9BF7-DC75D1A6662F}" destId="{13D06294-E4DA-45BA-B66A-F65287EE7C51}" srcOrd="0" destOrd="0" presId="urn:microsoft.com/office/officeart/2005/8/layout/hierarchy3"/>
    <dgm:cxn modelId="{7F038F86-DD74-45BC-8A4E-97AB309624B1}" type="presOf" srcId="{81AAEA7E-6217-4FDB-8741-E62B3C11C82B}" destId="{6250CB27-2063-404C-9BA1-55A49D5E79E0}" srcOrd="0" destOrd="0" presId="urn:microsoft.com/office/officeart/2005/8/layout/hierarchy3"/>
    <dgm:cxn modelId="{5928DE97-D4D1-4465-9F7A-952334B11ED5}" type="presOf" srcId="{38F3FCE8-64E8-4125-992F-E9EC5AC5B0E2}" destId="{8CB3D4E0-8831-478C-B9F0-2A23E61B288E}" srcOrd="0" destOrd="0" presId="urn:microsoft.com/office/officeart/2005/8/layout/hierarchy3"/>
    <dgm:cxn modelId="{D4E61F39-EC70-41B4-913A-1C337BC8D712}" type="presOf" srcId="{DE0143DB-2E0D-4DAD-A58E-A55B69ED142E}" destId="{7E0A1FCA-A289-4749-A325-6EF92095A7B8}" srcOrd="0" destOrd="0" presId="urn:microsoft.com/office/officeart/2005/8/layout/hierarchy3"/>
    <dgm:cxn modelId="{62D81743-C6C1-4D6E-AA93-52E62DCC1417}" type="presOf" srcId="{A12BE5CB-18ED-404B-83C1-5FA64E86DB4E}" destId="{D3E2945E-9D35-4327-9BDD-A4E776C56848}" srcOrd="0" destOrd="0" presId="urn:microsoft.com/office/officeart/2005/8/layout/hierarchy3"/>
    <dgm:cxn modelId="{30F4649C-E22C-4BB4-B3F1-F6C0BD108D25}" srcId="{714A7E48-A3E8-486B-BAA2-FFB8D69057F8}" destId="{60BA6F4E-E85C-434A-84ED-1ECCD7DFE0FA}" srcOrd="1" destOrd="0" parTransId="{BAE730C7-D149-44A1-B0ED-23E2A5A4D898}" sibTransId="{E96522F8-5163-4E6A-BB10-6AFAC6D29C4C}"/>
    <dgm:cxn modelId="{E1F56070-C051-4D73-8FEF-65847A7B0117}" type="presOf" srcId="{70918CE1-648E-4989-A263-F64962D056F1}" destId="{6A6B3785-ACB1-4ED9-9E95-833C3D447363}" srcOrd="0" destOrd="0" presId="urn:microsoft.com/office/officeart/2005/8/layout/hierarchy3"/>
    <dgm:cxn modelId="{F247C54F-B334-4CFF-9336-00E8992032BF}" type="presOf" srcId="{2CF58B01-B6BA-4314-B33B-EC8E90CAD961}" destId="{F71DCA9C-7753-44C7-8BD8-EC93E52F8AC1}" srcOrd="0" destOrd="0" presId="urn:microsoft.com/office/officeart/2005/8/layout/hierarchy3"/>
    <dgm:cxn modelId="{34E09CE8-1FAD-43A1-AB04-29F3696C9A1F}" type="presOf" srcId="{8517784F-6F85-4213-8B7F-3C7ADFB8BEFA}" destId="{77A2579F-2B1E-417F-8F7C-213AB79334CE}" srcOrd="0" destOrd="0" presId="urn:microsoft.com/office/officeart/2005/8/layout/hierarchy3"/>
    <dgm:cxn modelId="{2ADBFAA7-E7DA-4F94-A9A9-6200F397DEF5}" type="presParOf" srcId="{8E4B1D6A-0F50-4D88-918E-4EB469C2EC1E}" destId="{A4A0D669-4404-428A-AE06-68EFD2F582BC}" srcOrd="0" destOrd="0" presId="urn:microsoft.com/office/officeart/2005/8/layout/hierarchy3"/>
    <dgm:cxn modelId="{273F03DB-F7A2-4D1B-A855-7432352F3FF4}" type="presParOf" srcId="{A4A0D669-4404-428A-AE06-68EFD2F582BC}" destId="{FBA604CC-49E4-4A8B-B1C9-AE1E3AEB7DF8}" srcOrd="0" destOrd="0" presId="urn:microsoft.com/office/officeart/2005/8/layout/hierarchy3"/>
    <dgm:cxn modelId="{F5F6B193-A07E-4233-9919-70BB8E2C0AA9}" type="presParOf" srcId="{FBA604CC-49E4-4A8B-B1C9-AE1E3AEB7DF8}" destId="{8CB3D4E0-8831-478C-B9F0-2A23E61B288E}" srcOrd="0" destOrd="0" presId="urn:microsoft.com/office/officeart/2005/8/layout/hierarchy3"/>
    <dgm:cxn modelId="{5CF32415-9921-4A9B-B662-667399472AB3}" type="presParOf" srcId="{FBA604CC-49E4-4A8B-B1C9-AE1E3AEB7DF8}" destId="{CCA4CF3C-B03F-46D6-A774-DC97926EEFE0}" srcOrd="1" destOrd="0" presId="urn:microsoft.com/office/officeart/2005/8/layout/hierarchy3"/>
    <dgm:cxn modelId="{2F6A5B93-1165-4295-BA8D-A13E1E5DBB4A}" type="presParOf" srcId="{A4A0D669-4404-428A-AE06-68EFD2F582BC}" destId="{CE5AE371-49BA-4B7F-B969-E668E649EAB0}" srcOrd="1" destOrd="0" presId="urn:microsoft.com/office/officeart/2005/8/layout/hierarchy3"/>
    <dgm:cxn modelId="{156E34C1-BD18-4719-B184-D0164D8D4E1F}" type="presParOf" srcId="{CE5AE371-49BA-4B7F-B969-E668E649EAB0}" destId="{5818004D-F265-4A77-A5CF-41670A5F844C}" srcOrd="0" destOrd="0" presId="urn:microsoft.com/office/officeart/2005/8/layout/hierarchy3"/>
    <dgm:cxn modelId="{3EC85878-CD47-4C82-8880-A3D8668AC62A}" type="presParOf" srcId="{CE5AE371-49BA-4B7F-B969-E668E649EAB0}" destId="{13D06294-E4DA-45BA-B66A-F65287EE7C51}" srcOrd="1" destOrd="0" presId="urn:microsoft.com/office/officeart/2005/8/layout/hierarchy3"/>
    <dgm:cxn modelId="{B80E8C5F-246F-43B4-8B91-7616FDD4CFB9}" type="presParOf" srcId="{CE5AE371-49BA-4B7F-B969-E668E649EAB0}" destId="{9A5B4985-91F2-45D0-8BB0-29E94759A444}" srcOrd="2" destOrd="0" presId="urn:microsoft.com/office/officeart/2005/8/layout/hierarchy3"/>
    <dgm:cxn modelId="{D9A20906-BC70-4BB1-81D0-9A285D884E92}" type="presParOf" srcId="{CE5AE371-49BA-4B7F-B969-E668E649EAB0}" destId="{F623D1DF-768A-4F3F-AF91-8FD692E060AB}" srcOrd="3" destOrd="0" presId="urn:microsoft.com/office/officeart/2005/8/layout/hierarchy3"/>
    <dgm:cxn modelId="{9101E516-4B86-405B-A071-209A8822C581}" type="presParOf" srcId="{CE5AE371-49BA-4B7F-B969-E668E649EAB0}" destId="{5A0D40DF-0912-403A-8E2D-5BEEA26666CB}" srcOrd="4" destOrd="0" presId="urn:microsoft.com/office/officeart/2005/8/layout/hierarchy3"/>
    <dgm:cxn modelId="{9F551858-7276-49E2-B0C0-7584E243B9DE}" type="presParOf" srcId="{CE5AE371-49BA-4B7F-B969-E668E649EAB0}" destId="{64F80956-45D4-474E-9040-05C6AB61F433}" srcOrd="5" destOrd="0" presId="urn:microsoft.com/office/officeart/2005/8/layout/hierarchy3"/>
    <dgm:cxn modelId="{324EFF4D-DD37-4438-B7AB-7C55B73668B4}" type="presParOf" srcId="{CE5AE371-49BA-4B7F-B969-E668E649EAB0}" destId="{4BD85390-EDAA-4C84-8989-9DCBA285C17D}" srcOrd="6" destOrd="0" presId="urn:microsoft.com/office/officeart/2005/8/layout/hierarchy3"/>
    <dgm:cxn modelId="{EFF22670-1F66-4B1F-8D6E-AE17C180E9EE}" type="presParOf" srcId="{CE5AE371-49BA-4B7F-B969-E668E649EAB0}" destId="{86B50B31-F2D5-4368-B5DC-DB44C3159A49}" srcOrd="7" destOrd="0" presId="urn:microsoft.com/office/officeart/2005/8/layout/hierarchy3"/>
    <dgm:cxn modelId="{39F37A63-7322-4273-B837-6AC3D53C184E}" type="presParOf" srcId="{CE5AE371-49BA-4B7F-B969-E668E649EAB0}" destId="{44A178CD-C5E8-4E61-A19F-2A1E6394AFD3}" srcOrd="8" destOrd="0" presId="urn:microsoft.com/office/officeart/2005/8/layout/hierarchy3"/>
    <dgm:cxn modelId="{128243AA-65E1-4BD8-92A6-84E2F44E9EDE}" type="presParOf" srcId="{CE5AE371-49BA-4B7F-B969-E668E649EAB0}" destId="{5B9DDF3D-3328-435B-B4FD-17277CAEBDBB}" srcOrd="9" destOrd="0" presId="urn:microsoft.com/office/officeart/2005/8/layout/hierarchy3"/>
    <dgm:cxn modelId="{6B0E8C71-66C2-42EF-A8E5-CEF2F5EFBB4E}" type="presParOf" srcId="{8E4B1D6A-0F50-4D88-918E-4EB469C2EC1E}" destId="{84E1DDCA-18B9-4CE2-B143-3C1190FA4ABD}" srcOrd="1" destOrd="0" presId="urn:microsoft.com/office/officeart/2005/8/layout/hierarchy3"/>
    <dgm:cxn modelId="{670BA566-61ED-4C52-9C50-5C58649FE2C1}" type="presParOf" srcId="{84E1DDCA-18B9-4CE2-B143-3C1190FA4ABD}" destId="{E6F3E821-4FED-4499-97CE-2D86BDFFE454}" srcOrd="0" destOrd="0" presId="urn:microsoft.com/office/officeart/2005/8/layout/hierarchy3"/>
    <dgm:cxn modelId="{CAE0DF19-4654-4C70-A66A-FF89BA27688E}" type="presParOf" srcId="{E6F3E821-4FED-4499-97CE-2D86BDFFE454}" destId="{21BD0AC3-F74F-478C-B346-0710CF0A5B10}" srcOrd="0" destOrd="0" presId="urn:microsoft.com/office/officeart/2005/8/layout/hierarchy3"/>
    <dgm:cxn modelId="{BA6AFBC2-E245-4965-BA2B-694B061F1010}" type="presParOf" srcId="{E6F3E821-4FED-4499-97CE-2D86BDFFE454}" destId="{FBDD9C08-48AC-4344-8375-012C15F6BEFB}" srcOrd="1" destOrd="0" presId="urn:microsoft.com/office/officeart/2005/8/layout/hierarchy3"/>
    <dgm:cxn modelId="{2EA54FA0-B172-47BB-B682-D5C2E20D1D79}" type="presParOf" srcId="{84E1DDCA-18B9-4CE2-B143-3C1190FA4ABD}" destId="{420AE064-9B32-4069-9041-FADEC2048BD9}" srcOrd="1" destOrd="0" presId="urn:microsoft.com/office/officeart/2005/8/layout/hierarchy3"/>
    <dgm:cxn modelId="{0F44C61B-5084-462E-BE40-1ECAC248AC89}" type="presParOf" srcId="{420AE064-9B32-4069-9041-FADEC2048BD9}" destId="{75B66E0E-BDF5-451C-AB87-B9A59B0F3A87}" srcOrd="0" destOrd="0" presId="urn:microsoft.com/office/officeart/2005/8/layout/hierarchy3"/>
    <dgm:cxn modelId="{C3BDE051-4150-4E88-923D-4ADB384076DF}" type="presParOf" srcId="{420AE064-9B32-4069-9041-FADEC2048BD9}" destId="{F71DCA9C-7753-44C7-8BD8-EC93E52F8AC1}" srcOrd="1" destOrd="0" presId="urn:microsoft.com/office/officeart/2005/8/layout/hierarchy3"/>
    <dgm:cxn modelId="{E12D344A-6DFD-48B8-AE66-678FEABF9BF5}" type="presParOf" srcId="{420AE064-9B32-4069-9041-FADEC2048BD9}" destId="{B6BD5862-0DBC-4895-BBB6-FD6660F197F1}" srcOrd="2" destOrd="0" presId="urn:microsoft.com/office/officeart/2005/8/layout/hierarchy3"/>
    <dgm:cxn modelId="{F4E5C832-0EBF-4408-93ED-E3A43D856E45}" type="presParOf" srcId="{420AE064-9B32-4069-9041-FADEC2048BD9}" destId="{30A03F96-55E2-46E0-B12A-30D18C7FFA07}" srcOrd="3" destOrd="0" presId="urn:microsoft.com/office/officeart/2005/8/layout/hierarchy3"/>
    <dgm:cxn modelId="{631899F2-2916-484A-9557-8EDCB8F80E5E}" type="presParOf" srcId="{420AE064-9B32-4069-9041-FADEC2048BD9}" destId="{E00CB032-A5E3-444C-A810-33F3B50E80E5}" srcOrd="4" destOrd="0" presId="urn:microsoft.com/office/officeart/2005/8/layout/hierarchy3"/>
    <dgm:cxn modelId="{52BC3DDF-DDE8-4757-9F43-D8D28DC0CBC5}" type="presParOf" srcId="{420AE064-9B32-4069-9041-FADEC2048BD9}" destId="{B174E4BC-A1FD-4488-A61A-CAFEFB3D4E17}" srcOrd="5" destOrd="0" presId="urn:microsoft.com/office/officeart/2005/8/layout/hierarchy3"/>
    <dgm:cxn modelId="{7090E1D7-5568-4046-A484-29A18C83E1DD}" type="presParOf" srcId="{420AE064-9B32-4069-9041-FADEC2048BD9}" destId="{7A725F9F-D251-43EA-912D-45B96EA2507C}" srcOrd="6" destOrd="0" presId="urn:microsoft.com/office/officeart/2005/8/layout/hierarchy3"/>
    <dgm:cxn modelId="{D3605A22-F47D-40BF-966A-92FC7FDD288F}" type="presParOf" srcId="{420AE064-9B32-4069-9041-FADEC2048BD9}" destId="{14E7205C-EFEF-4E35-B72C-FA6BBEAB5BF7}" srcOrd="7" destOrd="0" presId="urn:microsoft.com/office/officeart/2005/8/layout/hierarchy3"/>
    <dgm:cxn modelId="{F30199BA-8940-4E21-98D7-EA7D7FB5F8F4}" type="presParOf" srcId="{420AE064-9B32-4069-9041-FADEC2048BD9}" destId="{CF7F36C8-16F3-4E52-A51D-9C73B55CDD85}" srcOrd="8" destOrd="0" presId="urn:microsoft.com/office/officeart/2005/8/layout/hierarchy3"/>
    <dgm:cxn modelId="{5347C90E-0F99-47EC-BE22-644279C2E8E2}" type="presParOf" srcId="{420AE064-9B32-4069-9041-FADEC2048BD9}" destId="{12935420-3025-489B-AA5E-4217EC062AD0}" srcOrd="9" destOrd="0" presId="urn:microsoft.com/office/officeart/2005/8/layout/hierarchy3"/>
    <dgm:cxn modelId="{B683A865-9DF0-4E34-86EB-07F65747C361}" type="presParOf" srcId="{8E4B1D6A-0F50-4D88-918E-4EB469C2EC1E}" destId="{E24CC714-DE83-49CD-80AF-8F8E957306A3}" srcOrd="2" destOrd="0" presId="urn:microsoft.com/office/officeart/2005/8/layout/hierarchy3"/>
    <dgm:cxn modelId="{7D116D05-112C-41D2-96FF-BABAFAB80C14}" type="presParOf" srcId="{E24CC714-DE83-49CD-80AF-8F8E957306A3}" destId="{920A4C6F-EAA4-43B5-9BD4-1F29F1F27E8B}" srcOrd="0" destOrd="0" presId="urn:microsoft.com/office/officeart/2005/8/layout/hierarchy3"/>
    <dgm:cxn modelId="{82DD3CA5-4331-4ACD-922C-9A000B1B079E}" type="presParOf" srcId="{920A4C6F-EAA4-43B5-9BD4-1F29F1F27E8B}" destId="{D3E2945E-9D35-4327-9BDD-A4E776C56848}" srcOrd="0" destOrd="0" presId="urn:microsoft.com/office/officeart/2005/8/layout/hierarchy3"/>
    <dgm:cxn modelId="{825826FB-DC41-4665-BDF4-E8ED462D0556}" type="presParOf" srcId="{920A4C6F-EAA4-43B5-9BD4-1F29F1F27E8B}" destId="{F62734E1-07E9-40FE-A45F-93DE28426403}" srcOrd="1" destOrd="0" presId="urn:microsoft.com/office/officeart/2005/8/layout/hierarchy3"/>
    <dgm:cxn modelId="{9D5F4168-A094-4699-8B79-44DA8A9346CC}" type="presParOf" srcId="{E24CC714-DE83-49CD-80AF-8F8E957306A3}" destId="{5740A8AE-CD09-48B7-AF0F-8DC97897D128}" srcOrd="1" destOrd="0" presId="urn:microsoft.com/office/officeart/2005/8/layout/hierarchy3"/>
    <dgm:cxn modelId="{13E30C86-C175-488D-B53A-2BD0726F6B03}" type="presParOf" srcId="{5740A8AE-CD09-48B7-AF0F-8DC97897D128}" destId="{1009010E-EFC5-41AD-8E30-FEFBB3E2E192}" srcOrd="0" destOrd="0" presId="urn:microsoft.com/office/officeart/2005/8/layout/hierarchy3"/>
    <dgm:cxn modelId="{0ED2996E-3559-41CC-AA43-14FCB1D89FA5}" type="presParOf" srcId="{5740A8AE-CD09-48B7-AF0F-8DC97897D128}" destId="{C495ED1E-7307-49BE-AC1D-586E80793644}" srcOrd="1" destOrd="0" presId="urn:microsoft.com/office/officeart/2005/8/layout/hierarchy3"/>
    <dgm:cxn modelId="{03D631BE-B942-4BBC-A6B9-68813EED83A1}" type="presParOf" srcId="{5740A8AE-CD09-48B7-AF0F-8DC97897D128}" destId="{2CA2501D-8E16-42AE-82D0-FF5C20B0D56F}" srcOrd="2" destOrd="0" presId="urn:microsoft.com/office/officeart/2005/8/layout/hierarchy3"/>
    <dgm:cxn modelId="{A6B694DC-B7F9-476B-A743-543E9DFCD42E}" type="presParOf" srcId="{5740A8AE-CD09-48B7-AF0F-8DC97897D128}" destId="{2FC976D0-E181-47E4-B709-CC386302126C}" srcOrd="3" destOrd="0" presId="urn:microsoft.com/office/officeart/2005/8/layout/hierarchy3"/>
    <dgm:cxn modelId="{1A972A0C-44A8-498C-9DE7-56BA0ED1698A}" type="presParOf" srcId="{5740A8AE-CD09-48B7-AF0F-8DC97897D128}" destId="{A51B77B4-75F1-4DC2-AE9E-240CDFBCB802}" srcOrd="4" destOrd="0" presId="urn:microsoft.com/office/officeart/2005/8/layout/hierarchy3"/>
    <dgm:cxn modelId="{DC9C6536-4028-4CCB-A3FA-3E6398066B51}" type="presParOf" srcId="{5740A8AE-CD09-48B7-AF0F-8DC97897D128}" destId="{740888E8-1937-4F45-9731-C375DD1F22DF}" srcOrd="5" destOrd="0" presId="urn:microsoft.com/office/officeart/2005/8/layout/hierarchy3"/>
    <dgm:cxn modelId="{A64EB82E-D9D6-491C-A4A5-52EFAD3E02F6}" type="presParOf" srcId="{5740A8AE-CD09-48B7-AF0F-8DC97897D128}" destId="{6250CB27-2063-404C-9BA1-55A49D5E79E0}" srcOrd="6" destOrd="0" presId="urn:microsoft.com/office/officeart/2005/8/layout/hierarchy3"/>
    <dgm:cxn modelId="{D93E37FF-43B2-4B6C-94D1-44143E6935D7}" type="presParOf" srcId="{5740A8AE-CD09-48B7-AF0F-8DC97897D128}" destId="{98F1691D-A134-4A2D-A54C-816BEFEC70A3}" srcOrd="7" destOrd="0" presId="urn:microsoft.com/office/officeart/2005/8/layout/hierarchy3"/>
    <dgm:cxn modelId="{706F5407-14BB-4F10-9C3F-722832C72B14}" type="presParOf" srcId="{5740A8AE-CD09-48B7-AF0F-8DC97897D128}" destId="{CEA8D02A-1BC2-437C-A0F4-93977456A6D2}" srcOrd="8" destOrd="0" presId="urn:microsoft.com/office/officeart/2005/8/layout/hierarchy3"/>
    <dgm:cxn modelId="{E04463A1-8FB9-4AD2-99A4-6AF104147E42}" type="presParOf" srcId="{5740A8AE-CD09-48B7-AF0F-8DC97897D128}" destId="{77A2579F-2B1E-417F-8F7C-213AB79334CE}" srcOrd="9" destOrd="0" presId="urn:microsoft.com/office/officeart/2005/8/layout/hierarchy3"/>
    <dgm:cxn modelId="{906A1B05-AE82-43D8-B5F5-E7BFF3051592}" type="presParOf" srcId="{8E4B1D6A-0F50-4D88-918E-4EB469C2EC1E}" destId="{C4D160D6-F843-4B0B-87E9-C24645755113}" srcOrd="3" destOrd="0" presId="urn:microsoft.com/office/officeart/2005/8/layout/hierarchy3"/>
    <dgm:cxn modelId="{A1164CEE-2259-4FF3-AC34-1E18954CF685}" type="presParOf" srcId="{C4D160D6-F843-4B0B-87E9-C24645755113}" destId="{8697F5F0-D5B8-404E-BB5A-3D1DABFB6554}" srcOrd="0" destOrd="0" presId="urn:microsoft.com/office/officeart/2005/8/layout/hierarchy3"/>
    <dgm:cxn modelId="{3D6AB304-B34D-4C92-99E7-91478D66B568}" type="presParOf" srcId="{8697F5F0-D5B8-404E-BB5A-3D1DABFB6554}" destId="{57D74336-EA9F-4DF7-B2E5-A3B81A2110CE}" srcOrd="0" destOrd="0" presId="urn:microsoft.com/office/officeart/2005/8/layout/hierarchy3"/>
    <dgm:cxn modelId="{30BCDA70-F53C-4164-96C3-83148F29BB57}" type="presParOf" srcId="{8697F5F0-D5B8-404E-BB5A-3D1DABFB6554}" destId="{DB4E8B7B-7D95-4F6B-9919-47F3F4390D0B}" srcOrd="1" destOrd="0" presId="urn:microsoft.com/office/officeart/2005/8/layout/hierarchy3"/>
    <dgm:cxn modelId="{E3FDEF4A-BA9C-44DE-8F18-8C2CB60757F9}" type="presParOf" srcId="{C4D160D6-F843-4B0B-87E9-C24645755113}" destId="{14E6FC1B-D6D5-4233-A7C8-AD63FC483268}" srcOrd="1" destOrd="0" presId="urn:microsoft.com/office/officeart/2005/8/layout/hierarchy3"/>
    <dgm:cxn modelId="{8438E806-C709-4DF9-AD74-F8863E363731}" type="presParOf" srcId="{14E6FC1B-D6D5-4233-A7C8-AD63FC483268}" destId="{7E0A1FCA-A289-4749-A325-6EF92095A7B8}" srcOrd="0" destOrd="0" presId="urn:microsoft.com/office/officeart/2005/8/layout/hierarchy3"/>
    <dgm:cxn modelId="{001D1BF6-F77C-4DAE-BFDD-44538F870156}" type="presParOf" srcId="{14E6FC1B-D6D5-4233-A7C8-AD63FC483268}" destId="{6A6B3785-ACB1-4ED9-9E95-833C3D447363}" srcOrd="1" destOrd="0" presId="urn:microsoft.com/office/officeart/2005/8/layout/hierarchy3"/>
    <dgm:cxn modelId="{7C484681-F648-4196-BF1C-A1E76639DC0C}" type="presParOf" srcId="{14E6FC1B-D6D5-4233-A7C8-AD63FC483268}" destId="{E50A818D-B7F6-4376-B9CE-3C0ABA86A03B}" srcOrd="2" destOrd="0" presId="urn:microsoft.com/office/officeart/2005/8/layout/hierarchy3"/>
    <dgm:cxn modelId="{29B94DDD-E168-42BF-BFAF-B8A6F44204AE}" type="presParOf" srcId="{14E6FC1B-D6D5-4233-A7C8-AD63FC483268}" destId="{AA49ACD7-E001-4E18-BA5E-603F3038B314}" srcOrd="3" destOrd="0" presId="urn:microsoft.com/office/officeart/2005/8/layout/hierarchy3"/>
    <dgm:cxn modelId="{967C1B40-DADF-463C-B0E4-BA5463BD34AD}" type="presParOf" srcId="{14E6FC1B-D6D5-4233-A7C8-AD63FC483268}" destId="{69AD4AB5-C0D5-4B58-88EC-0D282C43B6E5}" srcOrd="4" destOrd="0" presId="urn:microsoft.com/office/officeart/2005/8/layout/hierarchy3"/>
    <dgm:cxn modelId="{C2C29A98-4446-443D-85BB-B007EF41C646}" type="presParOf" srcId="{14E6FC1B-D6D5-4233-A7C8-AD63FC483268}" destId="{1FAF6491-A8BB-4198-9F18-D668079355B3}" srcOrd="5" destOrd="0" presId="urn:microsoft.com/office/officeart/2005/8/layout/hierarchy3"/>
    <dgm:cxn modelId="{C71AEAF7-DD81-49E5-9FA6-86FA0CB30431}" type="presParOf" srcId="{14E6FC1B-D6D5-4233-A7C8-AD63FC483268}" destId="{D8E96236-41AC-4921-86A7-82298AEB7DCB}" srcOrd="6" destOrd="0" presId="urn:microsoft.com/office/officeart/2005/8/layout/hierarchy3"/>
    <dgm:cxn modelId="{9C1F52D5-6958-4441-86A7-F8745455D726}" type="presParOf" srcId="{14E6FC1B-D6D5-4233-A7C8-AD63FC483268}" destId="{CFD37E8C-EE69-46FE-AF36-B56BDE646408}" srcOrd="7" destOrd="0" presId="urn:microsoft.com/office/officeart/2005/8/layout/hierarchy3"/>
    <dgm:cxn modelId="{1275F378-0EE0-483E-BA6B-D60811D5003E}" type="presParOf" srcId="{14E6FC1B-D6D5-4233-A7C8-AD63FC483268}" destId="{E05DEEF0-6A11-4B8F-88E6-4E45C7999FF2}" srcOrd="8" destOrd="0" presId="urn:microsoft.com/office/officeart/2005/8/layout/hierarchy3"/>
    <dgm:cxn modelId="{A0BC7D72-4AE3-47AC-A485-709E095E9843}" type="presParOf" srcId="{14E6FC1B-D6D5-4233-A7C8-AD63FC483268}" destId="{D3943356-D712-4842-BA78-D02059CAB3FB}" srcOrd="9" destOrd="0" presId="urn:microsoft.com/office/officeart/2005/8/layout/hierarchy3"/>
    <dgm:cxn modelId="{9BBC1100-6F9D-47EF-9E8B-AC622588CB06}" type="presParOf" srcId="{8E4B1D6A-0F50-4D88-918E-4EB469C2EC1E}" destId="{F54A5107-25CB-44D4-A521-BBEDD886DF68}" srcOrd="4" destOrd="0" presId="urn:microsoft.com/office/officeart/2005/8/layout/hierarchy3"/>
    <dgm:cxn modelId="{DD39AF19-4BD8-42EE-9C05-520F9C4732B8}" type="presParOf" srcId="{F54A5107-25CB-44D4-A521-BBEDD886DF68}" destId="{36B1316C-9DDD-450C-BF09-CEBC1D4D12E6}" srcOrd="0" destOrd="0" presId="urn:microsoft.com/office/officeart/2005/8/layout/hierarchy3"/>
    <dgm:cxn modelId="{88E1C190-55C0-4DED-9D2A-8C4B803B9B28}" type="presParOf" srcId="{36B1316C-9DDD-450C-BF09-CEBC1D4D12E6}" destId="{D4C149FD-4E7A-448A-B023-8A542AEDF379}" srcOrd="0" destOrd="0" presId="urn:microsoft.com/office/officeart/2005/8/layout/hierarchy3"/>
    <dgm:cxn modelId="{B53967CB-90BD-4A84-873D-3F43DFE671CD}" type="presParOf" srcId="{36B1316C-9DDD-450C-BF09-CEBC1D4D12E6}" destId="{66B47CD4-C421-446C-8D42-1159FC883A58}" srcOrd="1" destOrd="0" presId="urn:microsoft.com/office/officeart/2005/8/layout/hierarchy3"/>
    <dgm:cxn modelId="{A868166D-02C0-4B09-9E78-FE13F399513B}" type="presParOf" srcId="{F54A5107-25CB-44D4-A521-BBEDD886DF68}" destId="{226A2B0E-4B9F-4306-B852-4D3D8F775818}" srcOrd="1" destOrd="0" presId="urn:microsoft.com/office/officeart/2005/8/layout/hierarchy3"/>
    <dgm:cxn modelId="{16ECDCB5-9256-4E47-8155-EE9CD4E1E849}" type="presParOf" srcId="{226A2B0E-4B9F-4306-B852-4D3D8F775818}" destId="{3C6A8B1A-2D89-4D92-B4BD-090EBB011645}" srcOrd="0" destOrd="0" presId="urn:microsoft.com/office/officeart/2005/8/layout/hierarchy3"/>
    <dgm:cxn modelId="{D4E35634-043A-412D-87E1-E51457918282}" type="presParOf" srcId="{226A2B0E-4B9F-4306-B852-4D3D8F775818}" destId="{EAF9B5DA-722D-4783-92D5-C4C3B7045032}" srcOrd="1" destOrd="0" presId="urn:microsoft.com/office/officeart/2005/8/layout/hierarchy3"/>
    <dgm:cxn modelId="{605F1ED8-278E-455B-BB18-00041D239422}" type="presParOf" srcId="{226A2B0E-4B9F-4306-B852-4D3D8F775818}" destId="{5AC59730-DAB4-47F2-8AF3-32A23DDD1E8B}" srcOrd="2" destOrd="0" presId="urn:microsoft.com/office/officeart/2005/8/layout/hierarchy3"/>
    <dgm:cxn modelId="{188D41CE-4692-4B15-BD02-E674CD89C13B}" type="presParOf" srcId="{226A2B0E-4B9F-4306-B852-4D3D8F775818}" destId="{DFA09960-E9AC-485D-BE87-C522D63A243C}" srcOrd="3" destOrd="0" presId="urn:microsoft.com/office/officeart/2005/8/layout/hierarchy3"/>
    <dgm:cxn modelId="{5E92F000-3465-4A00-8A10-A9D80653CFB4}" type="presParOf" srcId="{226A2B0E-4B9F-4306-B852-4D3D8F775818}" destId="{5232F1D7-D007-4853-848D-422A8D076BA9}" srcOrd="4" destOrd="0" presId="urn:microsoft.com/office/officeart/2005/8/layout/hierarchy3"/>
    <dgm:cxn modelId="{048ADE38-F7D5-465A-9F6D-972451411CA3}" type="presParOf" srcId="{226A2B0E-4B9F-4306-B852-4D3D8F775818}" destId="{73D775E5-CD5D-45CE-A2E6-85382E351B01}" srcOrd="5" destOrd="0" presId="urn:microsoft.com/office/officeart/2005/8/layout/hierarchy3"/>
    <dgm:cxn modelId="{EFD84D51-EDD3-445F-AF84-BDCE919701ED}" type="presParOf" srcId="{226A2B0E-4B9F-4306-B852-4D3D8F775818}" destId="{9BD35E0A-0392-4A1D-BED8-32742EBBEBA3}" srcOrd="6" destOrd="0" presId="urn:microsoft.com/office/officeart/2005/8/layout/hierarchy3"/>
    <dgm:cxn modelId="{9FE63C10-048D-49BD-AB09-7156E16BC41D}" type="presParOf" srcId="{226A2B0E-4B9F-4306-B852-4D3D8F775818}" destId="{D53320C4-74CC-490D-8C37-E0ED6A4AD1F5}" srcOrd="7" destOrd="0" presId="urn:microsoft.com/office/officeart/2005/8/layout/hierarchy3"/>
    <dgm:cxn modelId="{5D0385CF-B9D9-407B-9AEB-5152F6D4C61D}" type="presParOf" srcId="{226A2B0E-4B9F-4306-B852-4D3D8F775818}" destId="{31E6DD2C-EC53-4AFE-BB3B-B8AD003F5947}" srcOrd="8" destOrd="0" presId="urn:microsoft.com/office/officeart/2005/8/layout/hierarchy3"/>
    <dgm:cxn modelId="{C27D30D9-E159-4D3A-82AC-06566D8BD374}" type="presParOf" srcId="{226A2B0E-4B9F-4306-B852-4D3D8F775818}" destId="{FDF39953-E96B-4567-9F04-0D678FFA80F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702AA2-4CE9-429E-B3C0-6C708B7FD67A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8F3FCE8-64E8-4125-992F-E9EC5AC5B0E2}">
      <dgm:prSet phldrT="[Texto]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Salud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620EE429-6E47-4F29-A7ED-C5A5476B6352}" type="parTrans" cxnId="{F20D1E70-AB38-4437-A9C6-ED8362030BF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F56998F-A8BD-4855-9A94-BA2699399AA7}" type="sibTrans" cxnId="{F20D1E70-AB38-4437-A9C6-ED8362030BF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E874CB2-0344-450C-9BF7-DC75D1A6662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Promoción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DCAB6338-7636-4F23-A372-2C04693FF0D9}" type="parTrans" cxnId="{54AEFD5D-0068-41BD-BF21-46761B082A26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210394CD-1961-43A1-A9FF-6BB0BC005D27}" type="sibTrans" cxnId="{54AEFD5D-0068-41BD-BF21-46761B082A2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86A5706-6D83-4F79-BCD7-C5EA1DBE89A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Prevención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F96FCA07-52DF-4735-A574-EF4AE2C5ED6C}" type="parTrans" cxnId="{A3991207-DAD8-45F0-A4E1-16F3D4E09494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1EF334D-4724-4900-AC11-196F6C27FA86}" type="sibTrans" cxnId="{A3991207-DAD8-45F0-A4E1-16F3D4E09494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4A7E48-A3E8-486B-BAA2-FFB8D69057F8}">
      <dgm:prSet phldrT="[Texto]"/>
      <dgm:spPr>
        <a:solidFill>
          <a:srgbClr val="FF7C8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C09849C6-D187-4EFC-9622-A1F13BCED45C}" type="parTrans" cxnId="{31A09AEB-9E00-4748-A6D7-6862CBB06192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F0CC67F-BE08-4AEF-BDD4-8627EA6AFBFE}" type="sibTrans" cxnId="{31A09AEB-9E00-4748-A6D7-6862CBB06192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CF58B01-B6BA-4314-B33B-EC8E90CAD96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Infancia Temprana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B7F388F9-CF6C-4D80-8D75-DFE9EE929947}" type="parTrans" cxnId="{1AD28FDF-B087-4280-A7E5-34787A6C194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6DEF982A-0D7C-4BD2-966D-6C260CAF30AB}" type="sibTrans" cxnId="{1AD28FDF-B087-4280-A7E5-34787A6C1948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0BA6F4E-E85C-434A-84ED-1ECCD7DFE0F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Primaria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BAE730C7-D149-44A1-B0ED-23E2A5A4D898}" type="parTrans" cxnId="{30F4649C-E22C-4BB4-B3F1-F6C0BD108D2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96522F8-5163-4E6A-BB10-6AFAC6D29C4C}" type="sibTrans" cxnId="{30F4649C-E22C-4BB4-B3F1-F6C0BD108D2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12BE5CB-18ED-404B-83C1-5FA64E86DB4E}">
      <dgm:prSet phldrT="[Texto]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Subsistencia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D390D847-2A1D-4F91-B6A9-67A52DAE4526}" type="parTrans" cxnId="{BAB8061D-3040-462F-AC3B-68A3D2B1088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E2942F0-CDD7-4371-92B1-E2A3C0D01B55}" type="sibTrans" cxnId="{BAB8061D-3040-462F-AC3B-68A3D2B1088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F8CA048-8F5D-433E-B732-A79476F5A775}">
      <dgm:prSet phldrT="[Texto]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Social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B295DE2B-3410-4323-B089-E03D653F76D9}" type="parTrans" cxnId="{B60770C3-2213-4712-AE5A-485D1358A2D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C60D34E-27F7-4AE4-82AA-CB671FC33C3F}" type="sibTrans" cxnId="{B60770C3-2213-4712-AE5A-485D1358A2D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C47A34DF-2B3C-47B3-AEDD-A3747C4E916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Trabajo remunerado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B0912022-FBEC-488B-B9E2-BCAD3EE2D94C}" type="parTrans" cxnId="{251DCFD3-58BC-4153-9A4D-34CA3788EAFB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70F67D9-6EA2-4FE1-9B38-8D1E47EE1D54}" type="sibTrans" cxnId="{251DCFD3-58BC-4153-9A4D-34CA3788EAF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2B3EECA-0C0A-4BF9-87AF-743D2F38C1A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Servicios financieros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81AAEA7E-6217-4FDB-8741-E62B3C11C82B}" type="parTrans" cxnId="{85826D38-E2AD-4566-9B90-08A9EBA39C7A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4927F750-7501-4DBF-8A1A-193A5D58D38D}" type="sibTrans" cxnId="{85826D38-E2AD-4566-9B90-08A9EBA39C7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B2E8997-ABF8-49BF-88C7-B70430B6C71A}">
      <dgm:prSet phldrT="[Texto]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Fortalecimiento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ECD25A74-B44E-4516-A2E2-3DF4F005C671}" type="parTrans" cxnId="{A40D447C-FA2A-4C16-8D3A-962646BD37DF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62DF63B-32E1-4BEF-8B8A-901DA780F514}" type="sibTrans" cxnId="{A40D447C-FA2A-4C16-8D3A-962646BD37DF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7B943CB-96BB-4E5E-B6EB-DF868460D164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Rehabilitación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9E6DA5D1-897D-4D66-8376-799A30A0BFA1}" type="parTrans" cxnId="{265F4089-37E7-4041-AE22-C33F4D3A5ABA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96A901A-9B7C-46DF-8C29-4AFF1CFE8952}" type="sibTrans" cxnId="{265F4089-37E7-4041-AE22-C33F4D3A5AB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1F4980C-3326-4F0C-9B13-FC060CB8E24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Atención Médica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3FF82430-66EB-4E93-82D0-490FA3566BAF}" type="parTrans" cxnId="{3BF97B26-A921-4E0B-A670-9BBCBE76DDFD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A734104B-FEBC-492B-8FEB-D63BD05EBC6F}" type="sibTrans" cxnId="{3BF97B26-A921-4E0B-A670-9BBCBE76DDF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0F484FC7-FF10-4488-8CC8-D69C22BF6FF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No formal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220E5102-C579-4D38-8076-0C949CC89EA1}" type="parTrans" cxnId="{A3FBE6FE-1083-4656-8420-BA7B660E53F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5E3E240-D3C1-4744-9B5F-5340AA522B17}" type="sibTrans" cxnId="{A3FBE6FE-1083-4656-8420-BA7B660E53F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BEA9AD-3943-40FC-B92C-B56B4515294C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Secundaria y Superior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48235E8D-D061-48C4-91C5-C2FECF3CB20D}" type="parTrans" cxnId="{8DF318CB-F0AA-4399-8B0B-B33A52DD6D7B}">
      <dgm:prSet/>
      <dgm:spPr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1BBDFAE-C020-4B0F-8563-77ABC2AD33D8}" type="sibTrans" cxnId="{8DF318CB-F0AA-4399-8B0B-B33A52DD6D7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C7BEAA4-EE67-4ECD-BA4E-B600500C5D58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Desarrollo de destrezas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485C3A48-65A8-48C8-917B-BD5D18689CCE}" type="parTrans" cxnId="{CD3DB2F2-6C82-43B8-9CC4-2FD88F4779A4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D68E5B14-5DD9-4411-9719-423EB7A33F94}" type="sibTrans" cxnId="{CD3DB2F2-6C82-43B8-9CC4-2FD88F4779A4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E2E92B8-5334-4787-B464-4597A56FC02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Trabajo por cuenta propia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77F26222-092E-4AEA-8727-E7E3E3F26ECA}" type="parTrans" cxnId="{FD558B4A-73AF-48C6-BB2F-17395699944A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C87F9D0-A6F2-4A7D-A8D5-E5B8662F7672}" type="sibTrans" cxnId="{FD558B4A-73AF-48C6-BB2F-17395699944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5EDC549-ADD9-49D7-A817-0D493567B6C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Recreación, ocio y deportes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D36FE503-075E-4335-98C1-0B70A811C85E}" type="parTrans" cxnId="{6DA9692A-5883-4542-9A46-1C3015872231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B73A907E-F14D-4201-B468-984180F95439}" type="sibTrans" cxnId="{6DA9692A-5883-4542-9A46-1C3015872231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0918CE1-648E-4989-A263-F64962D056F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Asistencia personal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DE0143DB-2E0D-4DAD-A58E-A55B69ED142E}" type="parTrans" cxnId="{02B75E8A-A955-4D96-BB2E-FA9E5179DB56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D054AC9E-82CD-431E-91F5-D666DA1D1F7D}" type="sibTrans" cxnId="{02B75E8A-A955-4D96-BB2E-FA9E5179DB5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5194E2F-A5DF-4CDF-BD01-5043E1673952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Relaciones, matrimonio y familia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B9582E34-B4A6-4692-9B86-29A53912B63C}" type="parTrans" cxnId="{6ADBB6A6-E201-49A6-BEFC-C506DA38F3F0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C733391F-0F3B-4917-AF87-E3608103E0D1}" type="sibTrans" cxnId="{6ADBB6A6-E201-49A6-BEFC-C506DA38F3F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BA47106-6565-4B6A-B9FC-43823C797C5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Cultura y artes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5933BBE3-0549-435A-912C-C3AF7140E689}" type="parTrans" cxnId="{AFDA65FE-7E17-4DE4-A2AC-75377484339C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14E356D0-2AEA-459F-A75B-AB52726BEC59}" type="sibTrans" cxnId="{AFDA65FE-7E17-4DE4-A2AC-75377484339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F2A489BB-B163-41A2-B9E0-03A1801D41A6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Grupos de autoayuda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5650281F-EA02-459B-AAF7-61E4F454C5C0}" type="parTrans" cxnId="{FC02C22F-CDEE-448D-9E00-D1F1FBF54E73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C06557E-5479-4CDC-943F-D72962D5D4F9}" type="sibTrans" cxnId="{FC02C22F-CDEE-448D-9E00-D1F1FBF54E7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4948AB56-90CD-47B5-AB63-79B7C22C9F2B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Defensa y comunicación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AA376B2D-1311-4389-9EAD-51996127B8D8}" type="parTrans" cxnId="{CCBDE5E5-EEE5-44FF-A24E-CCED625EAEE6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CD235C59-5853-4492-B0B3-A6EA479A0360}" type="sibTrans" cxnId="{CCBDE5E5-EEE5-44FF-A24E-CCED625EAEE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3DCED89-1684-44F3-8483-703A9F5C964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Movilización Comunal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51AD2B05-28E7-468C-A5A9-97AEB3309C32}" type="parTrans" cxnId="{F4C8CE57-8542-43FA-AF3D-7A0FAE062799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B67210BF-7463-406E-9444-2320E44D2C18}" type="sibTrans" cxnId="{F4C8CE57-8542-43FA-AF3D-7A0FAE06279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D9708679-01D3-4114-A7E7-1F02C72E8EF3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Participación Política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6ADD57CB-A58E-4E95-99D7-D27FDDE3957E}" type="parTrans" cxnId="{7D7C565A-1223-4E71-A483-08B1F1B19566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7F02D5D-9BED-4633-9D2E-46AB088FA7BB}" type="sibTrans" cxnId="{7D7C565A-1223-4E71-A483-08B1F1B1956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73514EF-39A3-4A68-8F3A-4BAA0445BBC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Dispositivos de asistencia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47DE9659-100C-4531-9016-3C2CBB02A85E}" type="parTrans" cxnId="{8D1CC2CB-3A1B-4CC6-8FF7-6C40D128C755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8B06DC89-9BC3-444F-86ED-372ABB095E94}" type="sibTrans" cxnId="{8D1CC2CB-3A1B-4CC6-8FF7-6C40D128C75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23CCBFC-AF9B-4D11-81CC-BD16417B106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Aprendizaje de toda la vida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B63D1BDE-3418-4C55-9D9E-B28DF23EF706}" type="parTrans" cxnId="{566EABD0-CB1A-4529-9817-F4DA32C7591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C29C90C-9195-44A3-9A6A-980B18101445}" type="sibTrans" cxnId="{566EABD0-CB1A-4529-9817-F4DA32C75918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8517784F-6F85-4213-8B7F-3C7ADFB8BEF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Protección social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D921D08E-9149-422F-B5E5-2508D491AF36}" type="parTrans" cxnId="{E9C9AE2B-66F3-42DA-8E2B-53E056713041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936420B8-2A09-42AE-AF85-D73607342060}" type="sibTrans" cxnId="{E9C9AE2B-66F3-42DA-8E2B-53E056713041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5BF4C8D1-3376-4FEB-8AE7-06166BDE62C7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Justicia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6DC3657E-51A6-4D92-A57A-CA6C6B361B6E}" type="parTrans" cxnId="{14AF94F9-E549-4DAA-A2D3-9BAFF64C29F5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082C0D11-8427-4F73-8949-AD5A3A8D7438}" type="sibTrans" cxnId="{14AF94F9-E549-4DAA-A2D3-9BAFF64C29F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983D40-F5EA-4474-8EC1-35FB6DC7346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Organización de PcD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144EADC2-8616-43D3-8702-CE848A799A65}" type="parTrans" cxnId="{38B6640E-C5C1-410E-851C-9C26E2435FBC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0F68AA86-5FAA-4132-986A-269B1A5164D0}" type="sibTrans" cxnId="{38B6640E-C5C1-410E-851C-9C26E2435FB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8E4B1D6A-0F50-4D88-918E-4EB469C2EC1E}" type="pres">
      <dgm:prSet presAssocID="{93702AA2-4CE9-429E-B3C0-6C708B7FD6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A4A0D669-4404-428A-AE06-68EFD2F582BC}" type="pres">
      <dgm:prSet presAssocID="{38F3FCE8-64E8-4125-992F-E9EC5AC5B0E2}" presName="root" presStyleCnt="0"/>
      <dgm:spPr/>
    </dgm:pt>
    <dgm:pt modelId="{FBA604CC-49E4-4A8B-B1C9-AE1E3AEB7DF8}" type="pres">
      <dgm:prSet presAssocID="{38F3FCE8-64E8-4125-992F-E9EC5AC5B0E2}" presName="rootComposite" presStyleCnt="0"/>
      <dgm:spPr/>
    </dgm:pt>
    <dgm:pt modelId="{8CB3D4E0-8831-478C-B9F0-2A23E61B288E}" type="pres">
      <dgm:prSet presAssocID="{38F3FCE8-64E8-4125-992F-E9EC5AC5B0E2}" presName="rootText" presStyleLbl="node1" presStyleIdx="0" presStyleCnt="5"/>
      <dgm:spPr/>
      <dgm:t>
        <a:bodyPr/>
        <a:lstStyle/>
        <a:p>
          <a:endParaRPr lang="es-CL"/>
        </a:p>
      </dgm:t>
    </dgm:pt>
    <dgm:pt modelId="{CCA4CF3C-B03F-46D6-A774-DC97926EEFE0}" type="pres">
      <dgm:prSet presAssocID="{38F3FCE8-64E8-4125-992F-E9EC5AC5B0E2}" presName="rootConnector" presStyleLbl="node1" presStyleIdx="0" presStyleCnt="5"/>
      <dgm:spPr/>
      <dgm:t>
        <a:bodyPr/>
        <a:lstStyle/>
        <a:p>
          <a:endParaRPr lang="es-CL"/>
        </a:p>
      </dgm:t>
    </dgm:pt>
    <dgm:pt modelId="{CE5AE371-49BA-4B7F-B969-E668E649EAB0}" type="pres">
      <dgm:prSet presAssocID="{38F3FCE8-64E8-4125-992F-E9EC5AC5B0E2}" presName="childShape" presStyleCnt="0"/>
      <dgm:spPr/>
    </dgm:pt>
    <dgm:pt modelId="{5818004D-F265-4A77-A5CF-41670A5F844C}" type="pres">
      <dgm:prSet presAssocID="{DCAB6338-7636-4F23-A372-2C04693FF0D9}" presName="Name13" presStyleLbl="parChTrans1D2" presStyleIdx="0" presStyleCnt="25"/>
      <dgm:spPr/>
      <dgm:t>
        <a:bodyPr/>
        <a:lstStyle/>
        <a:p>
          <a:endParaRPr lang="es-CL"/>
        </a:p>
      </dgm:t>
    </dgm:pt>
    <dgm:pt modelId="{13D06294-E4DA-45BA-B66A-F65287EE7C51}" type="pres">
      <dgm:prSet presAssocID="{7E874CB2-0344-450C-9BF7-DC75D1A6662F}" presName="childText" presStyleLbl="bgAcc1" presStyleIdx="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5B4985-91F2-45D0-8BB0-29E94759A444}" type="pres">
      <dgm:prSet presAssocID="{F96FCA07-52DF-4735-A574-EF4AE2C5ED6C}" presName="Name13" presStyleLbl="parChTrans1D2" presStyleIdx="1" presStyleCnt="25"/>
      <dgm:spPr/>
      <dgm:t>
        <a:bodyPr/>
        <a:lstStyle/>
        <a:p>
          <a:endParaRPr lang="es-CL"/>
        </a:p>
      </dgm:t>
    </dgm:pt>
    <dgm:pt modelId="{F623D1DF-768A-4F3F-AF91-8FD692E060AB}" type="pres">
      <dgm:prSet presAssocID="{186A5706-6D83-4F79-BCD7-C5EA1DBE89A5}" presName="childText" presStyleLbl="bgAcc1" presStyleIdx="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0D40DF-0912-403A-8E2D-5BEEA26666CB}" type="pres">
      <dgm:prSet presAssocID="{3FF82430-66EB-4E93-82D0-490FA3566BAF}" presName="Name13" presStyleLbl="parChTrans1D2" presStyleIdx="2" presStyleCnt="25"/>
      <dgm:spPr/>
      <dgm:t>
        <a:bodyPr/>
        <a:lstStyle/>
        <a:p>
          <a:endParaRPr lang="es-CL"/>
        </a:p>
      </dgm:t>
    </dgm:pt>
    <dgm:pt modelId="{64F80956-45D4-474E-9040-05C6AB61F433}" type="pres">
      <dgm:prSet presAssocID="{21F4980C-3326-4F0C-9B13-FC060CB8E249}" presName="childText" presStyleLbl="bgAcc1" presStyleIdx="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BD85390-EDAA-4C84-8989-9DCBA285C17D}" type="pres">
      <dgm:prSet presAssocID="{9E6DA5D1-897D-4D66-8376-799A30A0BFA1}" presName="Name13" presStyleLbl="parChTrans1D2" presStyleIdx="3" presStyleCnt="25"/>
      <dgm:spPr/>
      <dgm:t>
        <a:bodyPr/>
        <a:lstStyle/>
        <a:p>
          <a:endParaRPr lang="es-CL"/>
        </a:p>
      </dgm:t>
    </dgm:pt>
    <dgm:pt modelId="{86B50B31-F2D5-4368-B5DC-DB44C3159A49}" type="pres">
      <dgm:prSet presAssocID="{27B943CB-96BB-4E5E-B6EB-DF868460D164}" presName="childText" presStyleLbl="bgAcc1" presStyleIdx="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A178CD-C5E8-4E61-A19F-2A1E6394AFD3}" type="pres">
      <dgm:prSet presAssocID="{47DE9659-100C-4531-9016-3C2CBB02A85E}" presName="Name13" presStyleLbl="parChTrans1D2" presStyleIdx="4" presStyleCnt="25"/>
      <dgm:spPr/>
      <dgm:t>
        <a:bodyPr/>
        <a:lstStyle/>
        <a:p>
          <a:endParaRPr lang="es-CL"/>
        </a:p>
      </dgm:t>
    </dgm:pt>
    <dgm:pt modelId="{5B9DDF3D-3328-435B-B4FD-17277CAEBDBB}" type="pres">
      <dgm:prSet presAssocID="{173514EF-39A3-4A68-8F3A-4BAA0445BBCF}" presName="childText" presStyleLbl="bgAcc1" presStyleIdx="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E1DDCA-18B9-4CE2-B143-3C1190FA4ABD}" type="pres">
      <dgm:prSet presAssocID="{714A7E48-A3E8-486B-BAA2-FFB8D69057F8}" presName="root" presStyleCnt="0"/>
      <dgm:spPr/>
    </dgm:pt>
    <dgm:pt modelId="{E6F3E821-4FED-4499-97CE-2D86BDFFE454}" type="pres">
      <dgm:prSet presAssocID="{714A7E48-A3E8-486B-BAA2-FFB8D69057F8}" presName="rootComposite" presStyleCnt="0"/>
      <dgm:spPr/>
    </dgm:pt>
    <dgm:pt modelId="{21BD0AC3-F74F-478C-B346-0710CF0A5B10}" type="pres">
      <dgm:prSet presAssocID="{714A7E48-A3E8-486B-BAA2-FFB8D69057F8}" presName="rootText" presStyleLbl="node1" presStyleIdx="1" presStyleCnt="5"/>
      <dgm:spPr/>
      <dgm:t>
        <a:bodyPr/>
        <a:lstStyle/>
        <a:p>
          <a:endParaRPr lang="es-CL"/>
        </a:p>
      </dgm:t>
    </dgm:pt>
    <dgm:pt modelId="{FBDD9C08-48AC-4344-8375-012C15F6BEFB}" type="pres">
      <dgm:prSet presAssocID="{714A7E48-A3E8-486B-BAA2-FFB8D69057F8}" presName="rootConnector" presStyleLbl="node1" presStyleIdx="1" presStyleCnt="5"/>
      <dgm:spPr/>
      <dgm:t>
        <a:bodyPr/>
        <a:lstStyle/>
        <a:p>
          <a:endParaRPr lang="es-CL"/>
        </a:p>
      </dgm:t>
    </dgm:pt>
    <dgm:pt modelId="{420AE064-9B32-4069-9041-FADEC2048BD9}" type="pres">
      <dgm:prSet presAssocID="{714A7E48-A3E8-486B-BAA2-FFB8D69057F8}" presName="childShape" presStyleCnt="0"/>
      <dgm:spPr/>
    </dgm:pt>
    <dgm:pt modelId="{75B66E0E-BDF5-451C-AB87-B9A59B0F3A87}" type="pres">
      <dgm:prSet presAssocID="{B7F388F9-CF6C-4D80-8D75-DFE9EE929947}" presName="Name13" presStyleLbl="parChTrans1D2" presStyleIdx="5" presStyleCnt="25"/>
      <dgm:spPr/>
      <dgm:t>
        <a:bodyPr/>
        <a:lstStyle/>
        <a:p>
          <a:endParaRPr lang="es-CL"/>
        </a:p>
      </dgm:t>
    </dgm:pt>
    <dgm:pt modelId="{F71DCA9C-7753-44C7-8BD8-EC93E52F8AC1}" type="pres">
      <dgm:prSet presAssocID="{2CF58B01-B6BA-4314-B33B-EC8E90CAD961}" presName="childText" presStyleLbl="bgAcc1" presStyleIdx="5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BD5862-0DBC-4895-BBB6-FD6660F197F1}" type="pres">
      <dgm:prSet presAssocID="{BAE730C7-D149-44A1-B0ED-23E2A5A4D898}" presName="Name13" presStyleLbl="parChTrans1D2" presStyleIdx="6" presStyleCnt="25"/>
      <dgm:spPr/>
      <dgm:t>
        <a:bodyPr/>
        <a:lstStyle/>
        <a:p>
          <a:endParaRPr lang="es-CL"/>
        </a:p>
      </dgm:t>
    </dgm:pt>
    <dgm:pt modelId="{30A03F96-55E2-46E0-B12A-30D18C7FFA07}" type="pres">
      <dgm:prSet presAssocID="{60BA6F4E-E85C-434A-84ED-1ECCD7DFE0FA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0CB032-A5E3-444C-A810-33F3B50E80E5}" type="pres">
      <dgm:prSet presAssocID="{48235E8D-D061-48C4-91C5-C2FECF3CB20D}" presName="Name13" presStyleLbl="parChTrans1D2" presStyleIdx="7" presStyleCnt="25"/>
      <dgm:spPr/>
      <dgm:t>
        <a:bodyPr/>
        <a:lstStyle/>
        <a:p>
          <a:endParaRPr lang="es-CL"/>
        </a:p>
      </dgm:t>
    </dgm:pt>
    <dgm:pt modelId="{B174E4BC-A1FD-4488-A61A-CAFEFB3D4E17}" type="pres">
      <dgm:prSet presAssocID="{71BEA9AD-3943-40FC-B92C-B56B4515294C}" presName="childText" presStyleLbl="bgAcc1" presStyleIdx="7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725F9F-D251-43EA-912D-45B96EA2507C}" type="pres">
      <dgm:prSet presAssocID="{220E5102-C579-4D38-8076-0C949CC89EA1}" presName="Name13" presStyleLbl="parChTrans1D2" presStyleIdx="8" presStyleCnt="25"/>
      <dgm:spPr/>
      <dgm:t>
        <a:bodyPr/>
        <a:lstStyle/>
        <a:p>
          <a:endParaRPr lang="es-CL"/>
        </a:p>
      </dgm:t>
    </dgm:pt>
    <dgm:pt modelId="{14E7205C-EFEF-4E35-B72C-FA6BBEAB5BF7}" type="pres">
      <dgm:prSet presAssocID="{0F484FC7-FF10-4488-8CC8-D69C22BF6FFE}" presName="childText" presStyleLbl="bgAcc1" presStyleIdx="8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7F36C8-16F3-4E52-A51D-9C73B55CDD85}" type="pres">
      <dgm:prSet presAssocID="{B63D1BDE-3418-4C55-9D9E-B28DF23EF706}" presName="Name13" presStyleLbl="parChTrans1D2" presStyleIdx="9" presStyleCnt="25"/>
      <dgm:spPr/>
      <dgm:t>
        <a:bodyPr/>
        <a:lstStyle/>
        <a:p>
          <a:endParaRPr lang="es-CL"/>
        </a:p>
      </dgm:t>
    </dgm:pt>
    <dgm:pt modelId="{12935420-3025-489B-AA5E-4217EC062AD0}" type="pres">
      <dgm:prSet presAssocID="{323CCBFC-AF9B-4D11-81CC-BD16417B1069}" presName="childText" presStyleLbl="bgAcc1" presStyleIdx="9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4CC714-DE83-49CD-80AF-8F8E957306A3}" type="pres">
      <dgm:prSet presAssocID="{A12BE5CB-18ED-404B-83C1-5FA64E86DB4E}" presName="root" presStyleCnt="0"/>
      <dgm:spPr/>
    </dgm:pt>
    <dgm:pt modelId="{920A4C6F-EAA4-43B5-9BD4-1F29F1F27E8B}" type="pres">
      <dgm:prSet presAssocID="{A12BE5CB-18ED-404B-83C1-5FA64E86DB4E}" presName="rootComposite" presStyleCnt="0"/>
      <dgm:spPr/>
    </dgm:pt>
    <dgm:pt modelId="{D3E2945E-9D35-4327-9BDD-A4E776C56848}" type="pres">
      <dgm:prSet presAssocID="{A12BE5CB-18ED-404B-83C1-5FA64E86DB4E}" presName="rootText" presStyleLbl="node1" presStyleIdx="2" presStyleCnt="5"/>
      <dgm:spPr/>
      <dgm:t>
        <a:bodyPr/>
        <a:lstStyle/>
        <a:p>
          <a:endParaRPr lang="es-CL"/>
        </a:p>
      </dgm:t>
    </dgm:pt>
    <dgm:pt modelId="{F62734E1-07E9-40FE-A45F-93DE28426403}" type="pres">
      <dgm:prSet presAssocID="{A12BE5CB-18ED-404B-83C1-5FA64E86DB4E}" presName="rootConnector" presStyleLbl="node1" presStyleIdx="2" presStyleCnt="5"/>
      <dgm:spPr/>
      <dgm:t>
        <a:bodyPr/>
        <a:lstStyle/>
        <a:p>
          <a:endParaRPr lang="es-CL"/>
        </a:p>
      </dgm:t>
    </dgm:pt>
    <dgm:pt modelId="{5740A8AE-CD09-48B7-AF0F-8DC97897D128}" type="pres">
      <dgm:prSet presAssocID="{A12BE5CB-18ED-404B-83C1-5FA64E86DB4E}" presName="childShape" presStyleCnt="0"/>
      <dgm:spPr/>
    </dgm:pt>
    <dgm:pt modelId="{1009010E-EFC5-41AD-8E30-FEFBB3E2E192}" type="pres">
      <dgm:prSet presAssocID="{485C3A48-65A8-48C8-917B-BD5D18689CCE}" presName="Name13" presStyleLbl="parChTrans1D2" presStyleIdx="10" presStyleCnt="25"/>
      <dgm:spPr/>
      <dgm:t>
        <a:bodyPr/>
        <a:lstStyle/>
        <a:p>
          <a:endParaRPr lang="es-CL"/>
        </a:p>
      </dgm:t>
    </dgm:pt>
    <dgm:pt modelId="{C495ED1E-7307-49BE-AC1D-586E80793644}" type="pres">
      <dgm:prSet presAssocID="{AC7BEAA4-EE67-4ECD-BA4E-B600500C5D58}" presName="childText" presStyleLbl="bgAcc1" presStyleIdx="1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A2501D-8E16-42AE-82D0-FF5C20B0D56F}" type="pres">
      <dgm:prSet presAssocID="{77F26222-092E-4AEA-8727-E7E3E3F26ECA}" presName="Name13" presStyleLbl="parChTrans1D2" presStyleIdx="11" presStyleCnt="25"/>
      <dgm:spPr/>
      <dgm:t>
        <a:bodyPr/>
        <a:lstStyle/>
        <a:p>
          <a:endParaRPr lang="es-CL"/>
        </a:p>
      </dgm:t>
    </dgm:pt>
    <dgm:pt modelId="{2FC976D0-E181-47E4-B709-CC386302126C}" type="pres">
      <dgm:prSet presAssocID="{9E2E92B8-5334-4787-B464-4597A56FC02E}" presName="childText" presStyleLbl="bgAcc1" presStyleIdx="1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1B77B4-75F1-4DC2-AE9E-240CDFBCB802}" type="pres">
      <dgm:prSet presAssocID="{B0912022-FBEC-488B-B9E2-BCAD3EE2D94C}" presName="Name13" presStyleLbl="parChTrans1D2" presStyleIdx="12" presStyleCnt="25"/>
      <dgm:spPr/>
      <dgm:t>
        <a:bodyPr/>
        <a:lstStyle/>
        <a:p>
          <a:endParaRPr lang="es-CL"/>
        </a:p>
      </dgm:t>
    </dgm:pt>
    <dgm:pt modelId="{740888E8-1937-4F45-9731-C375DD1F22DF}" type="pres">
      <dgm:prSet presAssocID="{C47A34DF-2B3C-47B3-AEDD-A3747C4E9169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50CB27-2063-404C-9BA1-55A49D5E79E0}" type="pres">
      <dgm:prSet presAssocID="{81AAEA7E-6217-4FDB-8741-E62B3C11C82B}" presName="Name13" presStyleLbl="parChTrans1D2" presStyleIdx="13" presStyleCnt="25"/>
      <dgm:spPr/>
      <dgm:t>
        <a:bodyPr/>
        <a:lstStyle/>
        <a:p>
          <a:endParaRPr lang="es-CL"/>
        </a:p>
      </dgm:t>
    </dgm:pt>
    <dgm:pt modelId="{98F1691D-A134-4A2D-A54C-816BEFEC70A3}" type="pres">
      <dgm:prSet presAssocID="{B2B3EECA-0C0A-4BF9-87AF-743D2F38C1A5}" presName="childText" presStyleLbl="bgAcc1" presStyleIdx="1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A8D02A-1BC2-437C-A0F4-93977456A6D2}" type="pres">
      <dgm:prSet presAssocID="{D921D08E-9149-422F-B5E5-2508D491AF36}" presName="Name13" presStyleLbl="parChTrans1D2" presStyleIdx="14" presStyleCnt="25"/>
      <dgm:spPr/>
      <dgm:t>
        <a:bodyPr/>
        <a:lstStyle/>
        <a:p>
          <a:endParaRPr lang="es-CL"/>
        </a:p>
      </dgm:t>
    </dgm:pt>
    <dgm:pt modelId="{77A2579F-2B1E-417F-8F7C-213AB79334CE}" type="pres">
      <dgm:prSet presAssocID="{8517784F-6F85-4213-8B7F-3C7ADFB8BEFA}" presName="childText" presStyleLbl="bgAcc1" presStyleIdx="1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4D160D6-F843-4B0B-87E9-C24645755113}" type="pres">
      <dgm:prSet presAssocID="{AF8CA048-8F5D-433E-B732-A79476F5A775}" presName="root" presStyleCnt="0"/>
      <dgm:spPr/>
    </dgm:pt>
    <dgm:pt modelId="{8697F5F0-D5B8-404E-BB5A-3D1DABFB6554}" type="pres">
      <dgm:prSet presAssocID="{AF8CA048-8F5D-433E-B732-A79476F5A775}" presName="rootComposite" presStyleCnt="0"/>
      <dgm:spPr/>
    </dgm:pt>
    <dgm:pt modelId="{57D74336-EA9F-4DF7-B2E5-A3B81A2110CE}" type="pres">
      <dgm:prSet presAssocID="{AF8CA048-8F5D-433E-B732-A79476F5A775}" presName="rootText" presStyleLbl="node1" presStyleIdx="3" presStyleCnt="5"/>
      <dgm:spPr/>
      <dgm:t>
        <a:bodyPr/>
        <a:lstStyle/>
        <a:p>
          <a:endParaRPr lang="es-CL"/>
        </a:p>
      </dgm:t>
    </dgm:pt>
    <dgm:pt modelId="{DB4E8B7B-7D95-4F6B-9919-47F3F4390D0B}" type="pres">
      <dgm:prSet presAssocID="{AF8CA048-8F5D-433E-B732-A79476F5A775}" presName="rootConnector" presStyleLbl="node1" presStyleIdx="3" presStyleCnt="5"/>
      <dgm:spPr/>
      <dgm:t>
        <a:bodyPr/>
        <a:lstStyle/>
        <a:p>
          <a:endParaRPr lang="es-CL"/>
        </a:p>
      </dgm:t>
    </dgm:pt>
    <dgm:pt modelId="{14E6FC1B-D6D5-4233-A7C8-AD63FC483268}" type="pres">
      <dgm:prSet presAssocID="{AF8CA048-8F5D-433E-B732-A79476F5A775}" presName="childShape" presStyleCnt="0"/>
      <dgm:spPr/>
    </dgm:pt>
    <dgm:pt modelId="{7E0A1FCA-A289-4749-A325-6EF92095A7B8}" type="pres">
      <dgm:prSet presAssocID="{DE0143DB-2E0D-4DAD-A58E-A55B69ED142E}" presName="Name13" presStyleLbl="parChTrans1D2" presStyleIdx="15" presStyleCnt="25"/>
      <dgm:spPr/>
      <dgm:t>
        <a:bodyPr/>
        <a:lstStyle/>
        <a:p>
          <a:endParaRPr lang="es-CL"/>
        </a:p>
      </dgm:t>
    </dgm:pt>
    <dgm:pt modelId="{6A6B3785-ACB1-4ED9-9E95-833C3D447363}" type="pres">
      <dgm:prSet presAssocID="{70918CE1-648E-4989-A263-F64962D056F1}" presName="childText" presStyleLbl="bgAcc1" presStyleIdx="15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0A818D-B7F6-4376-B9CE-3C0ABA86A03B}" type="pres">
      <dgm:prSet presAssocID="{B9582E34-B4A6-4692-9B86-29A53912B63C}" presName="Name13" presStyleLbl="parChTrans1D2" presStyleIdx="16" presStyleCnt="25"/>
      <dgm:spPr/>
      <dgm:t>
        <a:bodyPr/>
        <a:lstStyle/>
        <a:p>
          <a:endParaRPr lang="es-CL"/>
        </a:p>
      </dgm:t>
    </dgm:pt>
    <dgm:pt modelId="{AA49ACD7-E001-4E18-BA5E-603F3038B314}" type="pres">
      <dgm:prSet presAssocID="{A5194E2F-A5DF-4CDF-BD01-5043E1673952}" presName="childText" presStyleLbl="bgAcc1" presStyleIdx="16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AD4AB5-C0D5-4B58-88EC-0D282C43B6E5}" type="pres">
      <dgm:prSet presAssocID="{5933BBE3-0549-435A-912C-C3AF7140E689}" presName="Name13" presStyleLbl="parChTrans1D2" presStyleIdx="17" presStyleCnt="25"/>
      <dgm:spPr/>
      <dgm:t>
        <a:bodyPr/>
        <a:lstStyle/>
        <a:p>
          <a:endParaRPr lang="es-CL"/>
        </a:p>
      </dgm:t>
    </dgm:pt>
    <dgm:pt modelId="{1FAF6491-A8BB-4198-9F18-D668079355B3}" type="pres">
      <dgm:prSet presAssocID="{7BA47106-6565-4B6A-B9FC-43823C797C55}" presName="childText" presStyleLbl="bgAcc1" presStyleIdx="17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E96236-41AC-4921-86A7-82298AEB7DCB}" type="pres">
      <dgm:prSet presAssocID="{D36FE503-075E-4335-98C1-0B70A811C85E}" presName="Name13" presStyleLbl="parChTrans1D2" presStyleIdx="18" presStyleCnt="25"/>
      <dgm:spPr/>
      <dgm:t>
        <a:bodyPr/>
        <a:lstStyle/>
        <a:p>
          <a:endParaRPr lang="es-CL"/>
        </a:p>
      </dgm:t>
    </dgm:pt>
    <dgm:pt modelId="{CFD37E8C-EE69-46FE-AF36-B56BDE646408}" type="pres">
      <dgm:prSet presAssocID="{B5EDC549-ADD9-49D7-A817-0D493567B6CF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5DEEF0-6A11-4B8F-88E6-4E45C7999FF2}" type="pres">
      <dgm:prSet presAssocID="{6DC3657E-51A6-4D92-A57A-CA6C6B361B6E}" presName="Name13" presStyleLbl="parChTrans1D2" presStyleIdx="19" presStyleCnt="25"/>
      <dgm:spPr/>
      <dgm:t>
        <a:bodyPr/>
        <a:lstStyle/>
        <a:p>
          <a:endParaRPr lang="es-CL"/>
        </a:p>
      </dgm:t>
    </dgm:pt>
    <dgm:pt modelId="{D3943356-D712-4842-BA78-D02059CAB3FB}" type="pres">
      <dgm:prSet presAssocID="{5BF4C8D1-3376-4FEB-8AE7-06166BDE62C7}" presName="childText" presStyleLbl="bgAcc1" presStyleIdx="19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54A5107-25CB-44D4-A521-BBEDD886DF68}" type="pres">
      <dgm:prSet presAssocID="{3B2E8997-ABF8-49BF-88C7-B70430B6C71A}" presName="root" presStyleCnt="0"/>
      <dgm:spPr/>
    </dgm:pt>
    <dgm:pt modelId="{36B1316C-9DDD-450C-BF09-CEBC1D4D12E6}" type="pres">
      <dgm:prSet presAssocID="{3B2E8997-ABF8-49BF-88C7-B70430B6C71A}" presName="rootComposite" presStyleCnt="0"/>
      <dgm:spPr/>
    </dgm:pt>
    <dgm:pt modelId="{D4C149FD-4E7A-448A-B023-8A542AEDF379}" type="pres">
      <dgm:prSet presAssocID="{3B2E8997-ABF8-49BF-88C7-B70430B6C71A}" presName="rootText" presStyleLbl="node1" presStyleIdx="4" presStyleCnt="5"/>
      <dgm:spPr/>
      <dgm:t>
        <a:bodyPr/>
        <a:lstStyle/>
        <a:p>
          <a:endParaRPr lang="es-CL"/>
        </a:p>
      </dgm:t>
    </dgm:pt>
    <dgm:pt modelId="{66B47CD4-C421-446C-8D42-1159FC883A58}" type="pres">
      <dgm:prSet presAssocID="{3B2E8997-ABF8-49BF-88C7-B70430B6C71A}" presName="rootConnector" presStyleLbl="node1" presStyleIdx="4" presStyleCnt="5"/>
      <dgm:spPr/>
      <dgm:t>
        <a:bodyPr/>
        <a:lstStyle/>
        <a:p>
          <a:endParaRPr lang="es-CL"/>
        </a:p>
      </dgm:t>
    </dgm:pt>
    <dgm:pt modelId="{226A2B0E-4B9F-4306-B852-4D3D8F775818}" type="pres">
      <dgm:prSet presAssocID="{3B2E8997-ABF8-49BF-88C7-B70430B6C71A}" presName="childShape" presStyleCnt="0"/>
      <dgm:spPr/>
    </dgm:pt>
    <dgm:pt modelId="{3C6A8B1A-2D89-4D92-B4BD-090EBB011645}" type="pres">
      <dgm:prSet presAssocID="{AA376B2D-1311-4389-9EAD-51996127B8D8}" presName="Name13" presStyleLbl="parChTrans1D2" presStyleIdx="20" presStyleCnt="25"/>
      <dgm:spPr/>
      <dgm:t>
        <a:bodyPr/>
        <a:lstStyle/>
        <a:p>
          <a:endParaRPr lang="es-CL"/>
        </a:p>
      </dgm:t>
    </dgm:pt>
    <dgm:pt modelId="{EAF9B5DA-722D-4783-92D5-C4C3B7045032}" type="pres">
      <dgm:prSet presAssocID="{4948AB56-90CD-47B5-AB63-79B7C22C9F2B}" presName="childText" presStyleLbl="bgAcc1" presStyleIdx="2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C59730-DAB4-47F2-8AF3-32A23DDD1E8B}" type="pres">
      <dgm:prSet presAssocID="{51AD2B05-28E7-468C-A5A9-97AEB3309C32}" presName="Name13" presStyleLbl="parChTrans1D2" presStyleIdx="21" presStyleCnt="25"/>
      <dgm:spPr/>
      <dgm:t>
        <a:bodyPr/>
        <a:lstStyle/>
        <a:p>
          <a:endParaRPr lang="es-CL"/>
        </a:p>
      </dgm:t>
    </dgm:pt>
    <dgm:pt modelId="{DFA09960-E9AC-485D-BE87-C522D63A243C}" type="pres">
      <dgm:prSet presAssocID="{93DCED89-1684-44F3-8483-703A9F5C964F}" presName="childText" presStyleLbl="bgAcc1" presStyleIdx="2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32F1D7-D007-4853-848D-422A8D076BA9}" type="pres">
      <dgm:prSet presAssocID="{6ADD57CB-A58E-4E95-99D7-D27FDDE3957E}" presName="Name13" presStyleLbl="parChTrans1D2" presStyleIdx="22" presStyleCnt="25"/>
      <dgm:spPr/>
      <dgm:t>
        <a:bodyPr/>
        <a:lstStyle/>
        <a:p>
          <a:endParaRPr lang="es-CL"/>
        </a:p>
      </dgm:t>
    </dgm:pt>
    <dgm:pt modelId="{73D775E5-CD5D-45CE-A2E6-85382E351B01}" type="pres">
      <dgm:prSet presAssocID="{D9708679-01D3-4114-A7E7-1F02C72E8EF3}" presName="childText" presStyleLbl="bgAcc1" presStyleIdx="2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D35E0A-0392-4A1D-BED8-32742EBBEBA3}" type="pres">
      <dgm:prSet presAssocID="{5650281F-EA02-459B-AAF7-61E4F454C5C0}" presName="Name13" presStyleLbl="parChTrans1D2" presStyleIdx="23" presStyleCnt="25"/>
      <dgm:spPr/>
      <dgm:t>
        <a:bodyPr/>
        <a:lstStyle/>
        <a:p>
          <a:endParaRPr lang="es-CL"/>
        </a:p>
      </dgm:t>
    </dgm:pt>
    <dgm:pt modelId="{D53320C4-74CC-490D-8C37-E0ED6A4AD1F5}" type="pres">
      <dgm:prSet presAssocID="{F2A489BB-B163-41A2-B9E0-03A1801D41A6}" presName="childText" presStyleLbl="bgAcc1" presStyleIdx="2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E6DD2C-EC53-4AFE-BB3B-B8AD003F5947}" type="pres">
      <dgm:prSet presAssocID="{144EADC2-8616-43D3-8702-CE848A799A65}" presName="Name13" presStyleLbl="parChTrans1D2" presStyleIdx="24" presStyleCnt="25"/>
      <dgm:spPr/>
      <dgm:t>
        <a:bodyPr/>
        <a:lstStyle/>
        <a:p>
          <a:endParaRPr lang="es-CL"/>
        </a:p>
      </dgm:t>
    </dgm:pt>
    <dgm:pt modelId="{FDF39953-E96B-4567-9F04-0D678FFA80FF}" type="pres">
      <dgm:prSet presAssocID="{71983D40-F5EA-4474-8EC1-35FB6DC7346F}" presName="childText" presStyleLbl="bgAcc1" presStyleIdx="2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A65417E-C27A-450D-8D9B-3C0A33225FFF}" type="presOf" srcId="{DCAB6338-7636-4F23-A372-2C04693FF0D9}" destId="{5818004D-F265-4A77-A5CF-41670A5F844C}" srcOrd="0" destOrd="0" presId="urn:microsoft.com/office/officeart/2005/8/layout/hierarchy3"/>
    <dgm:cxn modelId="{89AEAA38-5E9C-4F77-9F2E-BB551439DF2D}" type="presOf" srcId="{93702AA2-4CE9-429E-B3C0-6C708B7FD67A}" destId="{8E4B1D6A-0F50-4D88-918E-4EB469C2EC1E}" srcOrd="0" destOrd="0" presId="urn:microsoft.com/office/officeart/2005/8/layout/hierarchy3"/>
    <dgm:cxn modelId="{67A6E311-30F0-490D-A58A-8D35ED52FE35}" type="presOf" srcId="{714A7E48-A3E8-486B-BAA2-FFB8D69057F8}" destId="{FBDD9C08-48AC-4344-8375-012C15F6BEFB}" srcOrd="1" destOrd="0" presId="urn:microsoft.com/office/officeart/2005/8/layout/hierarchy3"/>
    <dgm:cxn modelId="{E9C9AE2B-66F3-42DA-8E2B-53E056713041}" srcId="{A12BE5CB-18ED-404B-83C1-5FA64E86DB4E}" destId="{8517784F-6F85-4213-8B7F-3C7ADFB8BEFA}" srcOrd="4" destOrd="0" parTransId="{D921D08E-9149-422F-B5E5-2508D491AF36}" sibTransId="{936420B8-2A09-42AE-AF85-D73607342060}"/>
    <dgm:cxn modelId="{A6ABE232-660E-457C-82B6-4351B4BF106F}" type="presOf" srcId="{71983D40-F5EA-4474-8EC1-35FB6DC7346F}" destId="{FDF39953-E96B-4567-9F04-0D678FFA80FF}" srcOrd="0" destOrd="0" presId="urn:microsoft.com/office/officeart/2005/8/layout/hierarchy3"/>
    <dgm:cxn modelId="{E5B3B452-2682-4556-9142-A660E81210EC}" type="presOf" srcId="{144EADC2-8616-43D3-8702-CE848A799A65}" destId="{31E6DD2C-EC53-4AFE-BB3B-B8AD003F5947}" srcOrd="0" destOrd="0" presId="urn:microsoft.com/office/officeart/2005/8/layout/hierarchy3"/>
    <dgm:cxn modelId="{2041C9E0-5CD1-493D-9FA5-731E3F40D0FC}" type="presOf" srcId="{AF8CA048-8F5D-433E-B732-A79476F5A775}" destId="{DB4E8B7B-7D95-4F6B-9919-47F3F4390D0B}" srcOrd="1" destOrd="0" presId="urn:microsoft.com/office/officeart/2005/8/layout/hierarchy3"/>
    <dgm:cxn modelId="{C450C0F7-F0CB-47F8-A012-A998DB138D24}" type="presOf" srcId="{186A5706-6D83-4F79-BCD7-C5EA1DBE89A5}" destId="{F623D1DF-768A-4F3F-AF91-8FD692E060AB}" srcOrd="0" destOrd="0" presId="urn:microsoft.com/office/officeart/2005/8/layout/hierarchy3"/>
    <dgm:cxn modelId="{CB834986-353B-4BC0-B866-8703E4BBFC31}" type="presOf" srcId="{0F484FC7-FF10-4488-8CC8-D69C22BF6FFE}" destId="{14E7205C-EFEF-4E35-B72C-FA6BBEAB5BF7}" srcOrd="0" destOrd="0" presId="urn:microsoft.com/office/officeart/2005/8/layout/hierarchy3"/>
    <dgm:cxn modelId="{A40D447C-FA2A-4C16-8D3A-962646BD37DF}" srcId="{93702AA2-4CE9-429E-B3C0-6C708B7FD67A}" destId="{3B2E8997-ABF8-49BF-88C7-B70430B6C71A}" srcOrd="4" destOrd="0" parTransId="{ECD25A74-B44E-4516-A2E2-3DF4F005C671}" sibTransId="{162DF63B-32E1-4BEF-8B8A-901DA780F514}"/>
    <dgm:cxn modelId="{FC02C22F-CDEE-448D-9E00-D1F1FBF54E73}" srcId="{3B2E8997-ABF8-49BF-88C7-B70430B6C71A}" destId="{F2A489BB-B163-41A2-B9E0-03A1801D41A6}" srcOrd="3" destOrd="0" parTransId="{5650281F-EA02-459B-AAF7-61E4F454C5C0}" sibTransId="{EC06557E-5479-4CDC-943F-D72962D5D4F9}"/>
    <dgm:cxn modelId="{19FF80F3-104D-49F6-AFBB-4B1C1F356A0E}" type="presOf" srcId="{B5EDC549-ADD9-49D7-A817-0D493567B6CF}" destId="{CFD37E8C-EE69-46FE-AF36-B56BDE646408}" srcOrd="0" destOrd="0" presId="urn:microsoft.com/office/officeart/2005/8/layout/hierarchy3"/>
    <dgm:cxn modelId="{A9C375AE-4ADF-4705-91B9-31A7584815EA}" type="presOf" srcId="{5BF4C8D1-3376-4FEB-8AE7-06166BDE62C7}" destId="{D3943356-D712-4842-BA78-D02059CAB3FB}" srcOrd="0" destOrd="0" presId="urn:microsoft.com/office/officeart/2005/8/layout/hierarchy3"/>
    <dgm:cxn modelId="{AEEE7349-8B69-4C4F-B29F-A27F7A17A0D2}" type="presOf" srcId="{70918CE1-648E-4989-A263-F64962D056F1}" destId="{6A6B3785-ACB1-4ED9-9E95-833C3D447363}" srcOrd="0" destOrd="0" presId="urn:microsoft.com/office/officeart/2005/8/layout/hierarchy3"/>
    <dgm:cxn modelId="{ACC6A663-5F6E-4A33-9A6D-B4D4CB7F95E8}" type="presOf" srcId="{38F3FCE8-64E8-4125-992F-E9EC5AC5B0E2}" destId="{8CB3D4E0-8831-478C-B9F0-2A23E61B288E}" srcOrd="0" destOrd="0" presId="urn:microsoft.com/office/officeart/2005/8/layout/hierarchy3"/>
    <dgm:cxn modelId="{F875C5B9-4CE9-454E-A20B-F1338B5510F4}" type="presOf" srcId="{5650281F-EA02-459B-AAF7-61E4F454C5C0}" destId="{9BD35E0A-0392-4A1D-BED8-32742EBBEBA3}" srcOrd="0" destOrd="0" presId="urn:microsoft.com/office/officeart/2005/8/layout/hierarchy3"/>
    <dgm:cxn modelId="{8E15D644-DA71-46CA-860D-314ADEE07564}" type="presOf" srcId="{B7F388F9-CF6C-4D80-8D75-DFE9EE929947}" destId="{75B66E0E-BDF5-451C-AB87-B9A59B0F3A87}" srcOrd="0" destOrd="0" presId="urn:microsoft.com/office/officeart/2005/8/layout/hierarchy3"/>
    <dgm:cxn modelId="{3F2BF46B-2CF6-461A-9A0F-671A40F0563E}" type="presOf" srcId="{AA376B2D-1311-4389-9EAD-51996127B8D8}" destId="{3C6A8B1A-2D89-4D92-B4BD-090EBB011645}" srcOrd="0" destOrd="0" presId="urn:microsoft.com/office/officeart/2005/8/layout/hierarchy3"/>
    <dgm:cxn modelId="{38B6640E-C5C1-410E-851C-9C26E2435FBC}" srcId="{3B2E8997-ABF8-49BF-88C7-B70430B6C71A}" destId="{71983D40-F5EA-4474-8EC1-35FB6DC7346F}" srcOrd="4" destOrd="0" parTransId="{144EADC2-8616-43D3-8702-CE848A799A65}" sibTransId="{0F68AA86-5FAA-4132-986A-269B1A5164D0}"/>
    <dgm:cxn modelId="{4B3FF089-2110-474B-89A7-EF89BC956A11}" type="presOf" srcId="{81AAEA7E-6217-4FDB-8741-E62B3C11C82B}" destId="{6250CB27-2063-404C-9BA1-55A49D5E79E0}" srcOrd="0" destOrd="0" presId="urn:microsoft.com/office/officeart/2005/8/layout/hierarchy3"/>
    <dgm:cxn modelId="{C89F53DE-39D1-44B7-830F-23E838E8012D}" type="presOf" srcId="{B2B3EECA-0C0A-4BF9-87AF-743D2F38C1A5}" destId="{98F1691D-A134-4A2D-A54C-816BEFEC70A3}" srcOrd="0" destOrd="0" presId="urn:microsoft.com/office/officeart/2005/8/layout/hierarchy3"/>
    <dgm:cxn modelId="{B7692EAC-2734-4731-B815-3EE853D493BF}" type="presOf" srcId="{D9708679-01D3-4114-A7E7-1F02C72E8EF3}" destId="{73D775E5-CD5D-45CE-A2E6-85382E351B01}" srcOrd="0" destOrd="0" presId="urn:microsoft.com/office/officeart/2005/8/layout/hierarchy3"/>
    <dgm:cxn modelId="{D04E70EB-AFC6-4A3D-A6C9-E3523F0CF4EC}" type="presOf" srcId="{B63D1BDE-3418-4C55-9D9E-B28DF23EF706}" destId="{CF7F36C8-16F3-4E52-A51D-9C73B55CDD85}" srcOrd="0" destOrd="0" presId="urn:microsoft.com/office/officeart/2005/8/layout/hierarchy3"/>
    <dgm:cxn modelId="{6ADBB6A6-E201-49A6-BEFC-C506DA38F3F0}" srcId="{AF8CA048-8F5D-433E-B732-A79476F5A775}" destId="{A5194E2F-A5DF-4CDF-BD01-5043E1673952}" srcOrd="1" destOrd="0" parTransId="{B9582E34-B4A6-4692-9B86-29A53912B63C}" sibTransId="{C733391F-0F3B-4917-AF87-E3608103E0D1}"/>
    <dgm:cxn modelId="{E2E9DAAB-23EA-4601-A949-F1FDA5A80483}" type="presOf" srcId="{A12BE5CB-18ED-404B-83C1-5FA64E86DB4E}" destId="{D3E2945E-9D35-4327-9BDD-A4E776C56848}" srcOrd="0" destOrd="0" presId="urn:microsoft.com/office/officeart/2005/8/layout/hierarchy3"/>
    <dgm:cxn modelId="{F20D1E70-AB38-4437-A9C6-ED8362030BF9}" srcId="{93702AA2-4CE9-429E-B3C0-6C708B7FD67A}" destId="{38F3FCE8-64E8-4125-992F-E9EC5AC5B0E2}" srcOrd="0" destOrd="0" parTransId="{620EE429-6E47-4F29-A7ED-C5A5476B6352}" sibTransId="{9F56998F-A8BD-4855-9A94-BA2699399AA7}"/>
    <dgm:cxn modelId="{4E79DDBA-2C50-45E1-B337-F9A5960C5535}" type="presOf" srcId="{3FF82430-66EB-4E93-82D0-490FA3566BAF}" destId="{5A0D40DF-0912-403A-8E2D-5BEEA26666CB}" srcOrd="0" destOrd="0" presId="urn:microsoft.com/office/officeart/2005/8/layout/hierarchy3"/>
    <dgm:cxn modelId="{3BF97B26-A921-4E0B-A670-9BBCBE76DDFD}" srcId="{38F3FCE8-64E8-4125-992F-E9EC5AC5B0E2}" destId="{21F4980C-3326-4F0C-9B13-FC060CB8E249}" srcOrd="2" destOrd="0" parTransId="{3FF82430-66EB-4E93-82D0-490FA3566BAF}" sibTransId="{A734104B-FEBC-492B-8FEB-D63BD05EBC6F}"/>
    <dgm:cxn modelId="{5966FEF0-4FB9-4466-B3B0-C231ACE6FA70}" type="presOf" srcId="{BAE730C7-D149-44A1-B0ED-23E2A5A4D898}" destId="{B6BD5862-0DBC-4895-BBB6-FD6660F197F1}" srcOrd="0" destOrd="0" presId="urn:microsoft.com/office/officeart/2005/8/layout/hierarchy3"/>
    <dgm:cxn modelId="{0F8A9279-13EF-488D-B259-C3A1DC245E60}" type="presOf" srcId="{323CCBFC-AF9B-4D11-81CC-BD16417B1069}" destId="{12935420-3025-489B-AA5E-4217EC062AD0}" srcOrd="0" destOrd="0" presId="urn:microsoft.com/office/officeart/2005/8/layout/hierarchy3"/>
    <dgm:cxn modelId="{AFDA65FE-7E17-4DE4-A2AC-75377484339C}" srcId="{AF8CA048-8F5D-433E-B732-A79476F5A775}" destId="{7BA47106-6565-4B6A-B9FC-43823C797C55}" srcOrd="2" destOrd="0" parTransId="{5933BBE3-0549-435A-912C-C3AF7140E689}" sibTransId="{14E356D0-2AEA-459F-A75B-AB52726BEC59}"/>
    <dgm:cxn modelId="{30F4649C-E22C-4BB4-B3F1-F6C0BD108D25}" srcId="{714A7E48-A3E8-486B-BAA2-FFB8D69057F8}" destId="{60BA6F4E-E85C-434A-84ED-1ECCD7DFE0FA}" srcOrd="1" destOrd="0" parTransId="{BAE730C7-D149-44A1-B0ED-23E2A5A4D898}" sibTransId="{E96522F8-5163-4E6A-BB10-6AFAC6D29C4C}"/>
    <dgm:cxn modelId="{54AEFD5D-0068-41BD-BF21-46761B082A26}" srcId="{38F3FCE8-64E8-4125-992F-E9EC5AC5B0E2}" destId="{7E874CB2-0344-450C-9BF7-DC75D1A6662F}" srcOrd="0" destOrd="0" parTransId="{DCAB6338-7636-4F23-A372-2C04693FF0D9}" sibTransId="{210394CD-1961-43A1-A9FF-6BB0BC005D27}"/>
    <dgm:cxn modelId="{B60770C3-2213-4712-AE5A-485D1358A2DC}" srcId="{93702AA2-4CE9-429E-B3C0-6C708B7FD67A}" destId="{AF8CA048-8F5D-433E-B732-A79476F5A775}" srcOrd="3" destOrd="0" parTransId="{B295DE2B-3410-4323-B089-E03D653F76D9}" sibTransId="{BC60D34E-27F7-4AE4-82AA-CB671FC33C3F}"/>
    <dgm:cxn modelId="{39218D96-4E3B-4FEA-83CF-D3785B14C6D3}" type="presOf" srcId="{8517784F-6F85-4213-8B7F-3C7ADFB8BEFA}" destId="{77A2579F-2B1E-417F-8F7C-213AB79334CE}" srcOrd="0" destOrd="0" presId="urn:microsoft.com/office/officeart/2005/8/layout/hierarchy3"/>
    <dgm:cxn modelId="{766A182D-BFD0-44DC-97C5-16A8BA0E8D81}" type="presOf" srcId="{AF8CA048-8F5D-433E-B732-A79476F5A775}" destId="{57D74336-EA9F-4DF7-B2E5-A3B81A2110CE}" srcOrd="0" destOrd="0" presId="urn:microsoft.com/office/officeart/2005/8/layout/hierarchy3"/>
    <dgm:cxn modelId="{A7F55949-8778-4F6D-A86A-E04E524F9049}" type="presOf" srcId="{220E5102-C579-4D38-8076-0C949CC89EA1}" destId="{7A725F9F-D251-43EA-912D-45B96EA2507C}" srcOrd="0" destOrd="0" presId="urn:microsoft.com/office/officeart/2005/8/layout/hierarchy3"/>
    <dgm:cxn modelId="{984AC680-BFFA-40B5-9F2C-DCCB69A1E057}" type="presOf" srcId="{48235E8D-D061-48C4-91C5-C2FECF3CB20D}" destId="{E00CB032-A5E3-444C-A810-33F3B50E80E5}" srcOrd="0" destOrd="0" presId="urn:microsoft.com/office/officeart/2005/8/layout/hierarchy3"/>
    <dgm:cxn modelId="{7EFFC857-335A-4BAA-A2A0-A1997A90FFAD}" type="presOf" srcId="{71BEA9AD-3943-40FC-B92C-B56B4515294C}" destId="{B174E4BC-A1FD-4488-A61A-CAFEFB3D4E17}" srcOrd="0" destOrd="0" presId="urn:microsoft.com/office/officeart/2005/8/layout/hierarchy3"/>
    <dgm:cxn modelId="{1486D2D9-B28C-4760-B87E-A6C951154433}" type="presOf" srcId="{D36FE503-075E-4335-98C1-0B70A811C85E}" destId="{D8E96236-41AC-4921-86A7-82298AEB7DCB}" srcOrd="0" destOrd="0" presId="urn:microsoft.com/office/officeart/2005/8/layout/hierarchy3"/>
    <dgm:cxn modelId="{0D647241-473E-4D17-8FFB-16E5A2ED958A}" type="presOf" srcId="{A5194E2F-A5DF-4CDF-BD01-5043E1673952}" destId="{AA49ACD7-E001-4E18-BA5E-603F3038B314}" srcOrd="0" destOrd="0" presId="urn:microsoft.com/office/officeart/2005/8/layout/hierarchy3"/>
    <dgm:cxn modelId="{02B75E8A-A955-4D96-BB2E-FA9E5179DB56}" srcId="{AF8CA048-8F5D-433E-B732-A79476F5A775}" destId="{70918CE1-648E-4989-A263-F64962D056F1}" srcOrd="0" destOrd="0" parTransId="{DE0143DB-2E0D-4DAD-A58E-A55B69ED142E}" sibTransId="{D054AC9E-82CD-431E-91F5-D666DA1D1F7D}"/>
    <dgm:cxn modelId="{85826D38-E2AD-4566-9B90-08A9EBA39C7A}" srcId="{A12BE5CB-18ED-404B-83C1-5FA64E86DB4E}" destId="{B2B3EECA-0C0A-4BF9-87AF-743D2F38C1A5}" srcOrd="3" destOrd="0" parTransId="{81AAEA7E-6217-4FDB-8741-E62B3C11C82B}" sibTransId="{4927F750-7501-4DBF-8A1A-193A5D58D38D}"/>
    <dgm:cxn modelId="{E14B932C-C9E4-429D-A690-DE120B5891D6}" type="presOf" srcId="{173514EF-39A3-4A68-8F3A-4BAA0445BBCF}" destId="{5B9DDF3D-3328-435B-B4FD-17277CAEBDBB}" srcOrd="0" destOrd="0" presId="urn:microsoft.com/office/officeart/2005/8/layout/hierarchy3"/>
    <dgm:cxn modelId="{5C3E2536-E06E-43CE-B1A5-79A3F4D28634}" type="presOf" srcId="{B0912022-FBEC-488B-B9E2-BCAD3EE2D94C}" destId="{A51B77B4-75F1-4DC2-AE9E-240CDFBCB802}" srcOrd="0" destOrd="0" presId="urn:microsoft.com/office/officeart/2005/8/layout/hierarchy3"/>
    <dgm:cxn modelId="{566EABD0-CB1A-4529-9817-F4DA32C75918}" srcId="{714A7E48-A3E8-486B-BAA2-FFB8D69057F8}" destId="{323CCBFC-AF9B-4D11-81CC-BD16417B1069}" srcOrd="4" destOrd="0" parTransId="{B63D1BDE-3418-4C55-9D9E-B28DF23EF706}" sibTransId="{5C29C90C-9195-44A3-9A6A-980B18101445}"/>
    <dgm:cxn modelId="{665E15BB-86EC-443B-B04B-958307C34636}" type="presOf" srcId="{9E2E92B8-5334-4787-B464-4597A56FC02E}" destId="{2FC976D0-E181-47E4-B709-CC386302126C}" srcOrd="0" destOrd="0" presId="urn:microsoft.com/office/officeart/2005/8/layout/hierarchy3"/>
    <dgm:cxn modelId="{8F4AABEE-5F78-4971-8EF7-81244F58655E}" type="presOf" srcId="{485C3A48-65A8-48C8-917B-BD5D18689CCE}" destId="{1009010E-EFC5-41AD-8E30-FEFBB3E2E192}" srcOrd="0" destOrd="0" presId="urn:microsoft.com/office/officeart/2005/8/layout/hierarchy3"/>
    <dgm:cxn modelId="{CDFFCE7B-0E07-4DB4-8BF2-953E5B675A79}" type="presOf" srcId="{51AD2B05-28E7-468C-A5A9-97AEB3309C32}" destId="{5AC59730-DAB4-47F2-8AF3-32A23DDD1E8B}" srcOrd="0" destOrd="0" presId="urn:microsoft.com/office/officeart/2005/8/layout/hierarchy3"/>
    <dgm:cxn modelId="{FD558B4A-73AF-48C6-BB2F-17395699944A}" srcId="{A12BE5CB-18ED-404B-83C1-5FA64E86DB4E}" destId="{9E2E92B8-5334-4787-B464-4597A56FC02E}" srcOrd="1" destOrd="0" parTransId="{77F26222-092E-4AEA-8727-E7E3E3F26ECA}" sibTransId="{5C87F9D0-A6F2-4A7D-A8D5-E5B8662F7672}"/>
    <dgm:cxn modelId="{CD3DB2F2-6C82-43B8-9CC4-2FD88F4779A4}" srcId="{A12BE5CB-18ED-404B-83C1-5FA64E86DB4E}" destId="{AC7BEAA4-EE67-4ECD-BA4E-B600500C5D58}" srcOrd="0" destOrd="0" parTransId="{485C3A48-65A8-48C8-917B-BD5D18689CCE}" sibTransId="{D68E5B14-5DD9-4411-9719-423EB7A33F94}"/>
    <dgm:cxn modelId="{8626D42C-E17C-4E33-AB39-2B10520FBF35}" type="presOf" srcId="{93DCED89-1684-44F3-8483-703A9F5C964F}" destId="{DFA09960-E9AC-485D-BE87-C522D63A243C}" srcOrd="0" destOrd="0" presId="urn:microsoft.com/office/officeart/2005/8/layout/hierarchy3"/>
    <dgm:cxn modelId="{458E5BFF-B71B-4F2A-8E63-E6C3EBAE6F43}" type="presOf" srcId="{2CF58B01-B6BA-4314-B33B-EC8E90CAD961}" destId="{F71DCA9C-7753-44C7-8BD8-EC93E52F8AC1}" srcOrd="0" destOrd="0" presId="urn:microsoft.com/office/officeart/2005/8/layout/hierarchy3"/>
    <dgm:cxn modelId="{424DA434-E1F8-4FC1-A870-82A0A869FD2F}" type="presOf" srcId="{4948AB56-90CD-47B5-AB63-79B7C22C9F2B}" destId="{EAF9B5DA-722D-4783-92D5-C4C3B7045032}" srcOrd="0" destOrd="0" presId="urn:microsoft.com/office/officeart/2005/8/layout/hierarchy3"/>
    <dgm:cxn modelId="{5D82DDC2-6C70-4F3E-850E-BA78272AC941}" type="presOf" srcId="{AC7BEAA4-EE67-4ECD-BA4E-B600500C5D58}" destId="{C495ED1E-7307-49BE-AC1D-586E80793644}" srcOrd="0" destOrd="0" presId="urn:microsoft.com/office/officeart/2005/8/layout/hierarchy3"/>
    <dgm:cxn modelId="{E91F6CA2-E32E-455F-AA42-E4585D7811CE}" type="presOf" srcId="{3B2E8997-ABF8-49BF-88C7-B70430B6C71A}" destId="{D4C149FD-4E7A-448A-B023-8A542AEDF379}" srcOrd="0" destOrd="0" presId="urn:microsoft.com/office/officeart/2005/8/layout/hierarchy3"/>
    <dgm:cxn modelId="{8DF318CB-F0AA-4399-8B0B-B33A52DD6D7B}" srcId="{714A7E48-A3E8-486B-BAA2-FFB8D69057F8}" destId="{71BEA9AD-3943-40FC-B92C-B56B4515294C}" srcOrd="2" destOrd="0" parTransId="{48235E8D-D061-48C4-91C5-C2FECF3CB20D}" sibTransId="{F1BBDFAE-C020-4B0F-8563-77ABC2AD33D8}"/>
    <dgm:cxn modelId="{6DA9692A-5883-4542-9A46-1C3015872231}" srcId="{AF8CA048-8F5D-433E-B732-A79476F5A775}" destId="{B5EDC549-ADD9-49D7-A817-0D493567B6CF}" srcOrd="3" destOrd="0" parTransId="{D36FE503-075E-4335-98C1-0B70A811C85E}" sibTransId="{B73A907E-F14D-4201-B468-984180F95439}"/>
    <dgm:cxn modelId="{1AD28FDF-B087-4280-A7E5-34787A6C1948}" srcId="{714A7E48-A3E8-486B-BAA2-FFB8D69057F8}" destId="{2CF58B01-B6BA-4314-B33B-EC8E90CAD961}" srcOrd="0" destOrd="0" parTransId="{B7F388F9-CF6C-4D80-8D75-DFE9EE929947}" sibTransId="{6DEF982A-0D7C-4BD2-966D-6C260CAF30AB}"/>
    <dgm:cxn modelId="{C240234D-7E72-4731-BC36-550DC74B62A3}" type="presOf" srcId="{6ADD57CB-A58E-4E95-99D7-D27FDDE3957E}" destId="{5232F1D7-D007-4853-848D-422A8D076BA9}" srcOrd="0" destOrd="0" presId="urn:microsoft.com/office/officeart/2005/8/layout/hierarchy3"/>
    <dgm:cxn modelId="{9F18B8D9-2C95-42B7-A9FE-A9DBAE4CE677}" type="presOf" srcId="{6DC3657E-51A6-4D92-A57A-CA6C6B361B6E}" destId="{E05DEEF0-6A11-4B8F-88E6-4E45C7999FF2}" srcOrd="0" destOrd="0" presId="urn:microsoft.com/office/officeart/2005/8/layout/hierarchy3"/>
    <dgm:cxn modelId="{31A09AEB-9E00-4748-A6D7-6862CBB06192}" srcId="{93702AA2-4CE9-429E-B3C0-6C708B7FD67A}" destId="{714A7E48-A3E8-486B-BAA2-FFB8D69057F8}" srcOrd="1" destOrd="0" parTransId="{C09849C6-D187-4EFC-9622-A1F13BCED45C}" sibTransId="{3F0CC67F-BE08-4AEF-BDD4-8627EA6AFBFE}"/>
    <dgm:cxn modelId="{14AF94F9-E549-4DAA-A2D3-9BAFF64C29F5}" srcId="{AF8CA048-8F5D-433E-B732-A79476F5A775}" destId="{5BF4C8D1-3376-4FEB-8AE7-06166BDE62C7}" srcOrd="4" destOrd="0" parTransId="{6DC3657E-51A6-4D92-A57A-CA6C6B361B6E}" sibTransId="{082C0D11-8427-4F73-8949-AD5A3A8D7438}"/>
    <dgm:cxn modelId="{D570BE1F-D877-4E43-835A-9FD135A542CD}" type="presOf" srcId="{60BA6F4E-E85C-434A-84ED-1ECCD7DFE0FA}" destId="{30A03F96-55E2-46E0-B12A-30D18C7FFA07}" srcOrd="0" destOrd="0" presId="urn:microsoft.com/office/officeart/2005/8/layout/hierarchy3"/>
    <dgm:cxn modelId="{6577417C-21B7-4BD2-8FD2-D912F1848215}" type="presOf" srcId="{714A7E48-A3E8-486B-BAA2-FFB8D69057F8}" destId="{21BD0AC3-F74F-478C-B346-0710CF0A5B10}" srcOrd="0" destOrd="0" presId="urn:microsoft.com/office/officeart/2005/8/layout/hierarchy3"/>
    <dgm:cxn modelId="{E66C7251-73BC-4F82-AE60-D6A39438C28D}" type="presOf" srcId="{D921D08E-9149-422F-B5E5-2508D491AF36}" destId="{CEA8D02A-1BC2-437C-A0F4-93977456A6D2}" srcOrd="0" destOrd="0" presId="urn:microsoft.com/office/officeart/2005/8/layout/hierarchy3"/>
    <dgm:cxn modelId="{A3991207-DAD8-45F0-A4E1-16F3D4E09494}" srcId="{38F3FCE8-64E8-4125-992F-E9EC5AC5B0E2}" destId="{186A5706-6D83-4F79-BCD7-C5EA1DBE89A5}" srcOrd="1" destOrd="0" parTransId="{F96FCA07-52DF-4735-A574-EF4AE2C5ED6C}" sibTransId="{E1EF334D-4724-4900-AC11-196F6C27FA86}"/>
    <dgm:cxn modelId="{EE0A9E30-E74D-4662-A4E1-2F52ADB73B75}" type="presOf" srcId="{F2A489BB-B163-41A2-B9E0-03A1801D41A6}" destId="{D53320C4-74CC-490D-8C37-E0ED6A4AD1F5}" srcOrd="0" destOrd="0" presId="urn:microsoft.com/office/officeart/2005/8/layout/hierarchy3"/>
    <dgm:cxn modelId="{087AB09A-4DC0-4F2F-815A-A0462C88FA33}" type="presOf" srcId="{38F3FCE8-64E8-4125-992F-E9EC5AC5B0E2}" destId="{CCA4CF3C-B03F-46D6-A774-DC97926EEFE0}" srcOrd="1" destOrd="0" presId="urn:microsoft.com/office/officeart/2005/8/layout/hierarchy3"/>
    <dgm:cxn modelId="{7D7C565A-1223-4E71-A483-08B1F1B19566}" srcId="{3B2E8997-ABF8-49BF-88C7-B70430B6C71A}" destId="{D9708679-01D3-4114-A7E7-1F02C72E8EF3}" srcOrd="2" destOrd="0" parTransId="{6ADD57CB-A58E-4E95-99D7-D27FDDE3957E}" sibTransId="{F7F02D5D-9BED-4633-9D2E-46AB088FA7BB}"/>
    <dgm:cxn modelId="{1E74094F-08F4-44CE-B1E6-E9B8E07F85AD}" type="presOf" srcId="{A12BE5CB-18ED-404B-83C1-5FA64E86DB4E}" destId="{F62734E1-07E9-40FE-A45F-93DE28426403}" srcOrd="1" destOrd="0" presId="urn:microsoft.com/office/officeart/2005/8/layout/hierarchy3"/>
    <dgm:cxn modelId="{28544FA5-7D5B-4E3C-8C58-CE7FBCD143D6}" type="presOf" srcId="{9E6DA5D1-897D-4D66-8376-799A30A0BFA1}" destId="{4BD85390-EDAA-4C84-8989-9DCBA285C17D}" srcOrd="0" destOrd="0" presId="urn:microsoft.com/office/officeart/2005/8/layout/hierarchy3"/>
    <dgm:cxn modelId="{A45BA094-DAA1-4BA3-8412-ED34A1FC16E2}" type="presOf" srcId="{47DE9659-100C-4531-9016-3C2CBB02A85E}" destId="{44A178CD-C5E8-4E61-A19F-2A1E6394AFD3}" srcOrd="0" destOrd="0" presId="urn:microsoft.com/office/officeart/2005/8/layout/hierarchy3"/>
    <dgm:cxn modelId="{F4C8CE57-8542-43FA-AF3D-7A0FAE062799}" srcId="{3B2E8997-ABF8-49BF-88C7-B70430B6C71A}" destId="{93DCED89-1684-44F3-8483-703A9F5C964F}" srcOrd="1" destOrd="0" parTransId="{51AD2B05-28E7-468C-A5A9-97AEB3309C32}" sibTransId="{B67210BF-7463-406E-9444-2320E44D2C18}"/>
    <dgm:cxn modelId="{A3FBE6FE-1083-4656-8420-BA7B660E53FD}" srcId="{714A7E48-A3E8-486B-BAA2-FFB8D69057F8}" destId="{0F484FC7-FF10-4488-8CC8-D69C22BF6FFE}" srcOrd="3" destOrd="0" parTransId="{220E5102-C579-4D38-8076-0C949CC89EA1}" sibTransId="{F5E3E240-D3C1-4744-9B5F-5340AA522B17}"/>
    <dgm:cxn modelId="{EA0BDD9B-1898-419E-B0D8-1ADBD24C4D54}" type="presOf" srcId="{C47A34DF-2B3C-47B3-AEDD-A3747C4E9169}" destId="{740888E8-1937-4F45-9731-C375DD1F22DF}" srcOrd="0" destOrd="0" presId="urn:microsoft.com/office/officeart/2005/8/layout/hierarchy3"/>
    <dgm:cxn modelId="{265F4089-37E7-4041-AE22-C33F4D3A5ABA}" srcId="{38F3FCE8-64E8-4125-992F-E9EC5AC5B0E2}" destId="{27B943CB-96BB-4E5E-B6EB-DF868460D164}" srcOrd="3" destOrd="0" parTransId="{9E6DA5D1-897D-4D66-8376-799A30A0BFA1}" sibTransId="{596A901A-9B7C-46DF-8C29-4AFF1CFE8952}"/>
    <dgm:cxn modelId="{251DCFD3-58BC-4153-9A4D-34CA3788EAFB}" srcId="{A12BE5CB-18ED-404B-83C1-5FA64E86DB4E}" destId="{C47A34DF-2B3C-47B3-AEDD-A3747C4E9169}" srcOrd="2" destOrd="0" parTransId="{B0912022-FBEC-488B-B9E2-BCAD3EE2D94C}" sibTransId="{570F67D9-6EA2-4FE1-9B38-8D1E47EE1D54}"/>
    <dgm:cxn modelId="{EFE5A3DC-3466-4E88-8B42-16C223609C9B}" type="presOf" srcId="{F96FCA07-52DF-4735-A574-EF4AE2C5ED6C}" destId="{9A5B4985-91F2-45D0-8BB0-29E94759A444}" srcOrd="0" destOrd="0" presId="urn:microsoft.com/office/officeart/2005/8/layout/hierarchy3"/>
    <dgm:cxn modelId="{8D1CC2CB-3A1B-4CC6-8FF7-6C40D128C755}" srcId="{38F3FCE8-64E8-4125-992F-E9EC5AC5B0E2}" destId="{173514EF-39A3-4A68-8F3A-4BAA0445BBCF}" srcOrd="4" destOrd="0" parTransId="{47DE9659-100C-4531-9016-3C2CBB02A85E}" sibTransId="{8B06DC89-9BC3-444F-86ED-372ABB095E94}"/>
    <dgm:cxn modelId="{1FA02D23-8F54-45E0-B3CA-FEC75986FE93}" type="presOf" srcId="{DE0143DB-2E0D-4DAD-A58E-A55B69ED142E}" destId="{7E0A1FCA-A289-4749-A325-6EF92095A7B8}" srcOrd="0" destOrd="0" presId="urn:microsoft.com/office/officeart/2005/8/layout/hierarchy3"/>
    <dgm:cxn modelId="{7BADCC1C-387F-4057-9EB8-142F0E031FE0}" type="presOf" srcId="{27B943CB-96BB-4E5E-B6EB-DF868460D164}" destId="{86B50B31-F2D5-4368-B5DC-DB44C3159A49}" srcOrd="0" destOrd="0" presId="urn:microsoft.com/office/officeart/2005/8/layout/hierarchy3"/>
    <dgm:cxn modelId="{FC3543A8-77B1-4A2B-98E2-CE71039D9581}" type="presOf" srcId="{7BA47106-6565-4B6A-B9FC-43823C797C55}" destId="{1FAF6491-A8BB-4198-9F18-D668079355B3}" srcOrd="0" destOrd="0" presId="urn:microsoft.com/office/officeart/2005/8/layout/hierarchy3"/>
    <dgm:cxn modelId="{ECD96A7A-2465-4784-84A9-7338DCFAAD93}" type="presOf" srcId="{21F4980C-3326-4F0C-9B13-FC060CB8E249}" destId="{64F80956-45D4-474E-9040-05C6AB61F433}" srcOrd="0" destOrd="0" presId="urn:microsoft.com/office/officeart/2005/8/layout/hierarchy3"/>
    <dgm:cxn modelId="{BAB8061D-3040-462F-AC3B-68A3D2B10880}" srcId="{93702AA2-4CE9-429E-B3C0-6C708B7FD67A}" destId="{A12BE5CB-18ED-404B-83C1-5FA64E86DB4E}" srcOrd="2" destOrd="0" parTransId="{D390D847-2A1D-4F91-B6A9-67A52DAE4526}" sibTransId="{6E2942F0-CDD7-4371-92B1-E2A3C0D01B55}"/>
    <dgm:cxn modelId="{0428045A-BF68-47C9-9B55-82AB66B5C45A}" type="presOf" srcId="{B9582E34-B4A6-4692-9B86-29A53912B63C}" destId="{E50A818D-B7F6-4376-B9CE-3C0ABA86A03B}" srcOrd="0" destOrd="0" presId="urn:microsoft.com/office/officeart/2005/8/layout/hierarchy3"/>
    <dgm:cxn modelId="{8BF7E219-6E87-474E-A557-95E82EA5F222}" type="presOf" srcId="{77F26222-092E-4AEA-8727-E7E3E3F26ECA}" destId="{2CA2501D-8E16-42AE-82D0-FF5C20B0D56F}" srcOrd="0" destOrd="0" presId="urn:microsoft.com/office/officeart/2005/8/layout/hierarchy3"/>
    <dgm:cxn modelId="{8B2DB456-B5B1-4D1A-B7A2-8C3CF0BC7DC2}" type="presOf" srcId="{3B2E8997-ABF8-49BF-88C7-B70430B6C71A}" destId="{66B47CD4-C421-446C-8D42-1159FC883A58}" srcOrd="1" destOrd="0" presId="urn:microsoft.com/office/officeart/2005/8/layout/hierarchy3"/>
    <dgm:cxn modelId="{CCBCD998-6CDC-414F-AACF-B27648BFA396}" type="presOf" srcId="{7E874CB2-0344-450C-9BF7-DC75D1A6662F}" destId="{13D06294-E4DA-45BA-B66A-F65287EE7C51}" srcOrd="0" destOrd="0" presId="urn:microsoft.com/office/officeart/2005/8/layout/hierarchy3"/>
    <dgm:cxn modelId="{CCBDE5E5-EEE5-44FF-A24E-CCED625EAEE6}" srcId="{3B2E8997-ABF8-49BF-88C7-B70430B6C71A}" destId="{4948AB56-90CD-47B5-AB63-79B7C22C9F2B}" srcOrd="0" destOrd="0" parTransId="{AA376B2D-1311-4389-9EAD-51996127B8D8}" sibTransId="{CD235C59-5853-4492-B0B3-A6EA479A0360}"/>
    <dgm:cxn modelId="{ED7DE2DB-1CD5-454A-AE54-9CC3F11346E4}" type="presOf" srcId="{5933BBE3-0549-435A-912C-C3AF7140E689}" destId="{69AD4AB5-C0D5-4B58-88EC-0D282C43B6E5}" srcOrd="0" destOrd="0" presId="urn:microsoft.com/office/officeart/2005/8/layout/hierarchy3"/>
    <dgm:cxn modelId="{26F2FFB6-656C-4175-BC0C-F44CFB8015FE}" type="presParOf" srcId="{8E4B1D6A-0F50-4D88-918E-4EB469C2EC1E}" destId="{A4A0D669-4404-428A-AE06-68EFD2F582BC}" srcOrd="0" destOrd="0" presId="urn:microsoft.com/office/officeart/2005/8/layout/hierarchy3"/>
    <dgm:cxn modelId="{FD886BD6-3DBD-4D10-9F6B-81028D4B1D53}" type="presParOf" srcId="{A4A0D669-4404-428A-AE06-68EFD2F582BC}" destId="{FBA604CC-49E4-4A8B-B1C9-AE1E3AEB7DF8}" srcOrd="0" destOrd="0" presId="urn:microsoft.com/office/officeart/2005/8/layout/hierarchy3"/>
    <dgm:cxn modelId="{39DA8151-ADB3-486F-B53C-3F5693C112D1}" type="presParOf" srcId="{FBA604CC-49E4-4A8B-B1C9-AE1E3AEB7DF8}" destId="{8CB3D4E0-8831-478C-B9F0-2A23E61B288E}" srcOrd="0" destOrd="0" presId="urn:microsoft.com/office/officeart/2005/8/layout/hierarchy3"/>
    <dgm:cxn modelId="{6F8610C7-411E-42CC-BCC0-9A7028DA9BE0}" type="presParOf" srcId="{FBA604CC-49E4-4A8B-B1C9-AE1E3AEB7DF8}" destId="{CCA4CF3C-B03F-46D6-A774-DC97926EEFE0}" srcOrd="1" destOrd="0" presId="urn:microsoft.com/office/officeart/2005/8/layout/hierarchy3"/>
    <dgm:cxn modelId="{7F6B614C-A6C5-4129-921B-1AF68F9D5D99}" type="presParOf" srcId="{A4A0D669-4404-428A-AE06-68EFD2F582BC}" destId="{CE5AE371-49BA-4B7F-B969-E668E649EAB0}" srcOrd="1" destOrd="0" presId="urn:microsoft.com/office/officeart/2005/8/layout/hierarchy3"/>
    <dgm:cxn modelId="{2F3D36E2-5A9A-4E5C-922C-A33A4C902279}" type="presParOf" srcId="{CE5AE371-49BA-4B7F-B969-E668E649EAB0}" destId="{5818004D-F265-4A77-A5CF-41670A5F844C}" srcOrd="0" destOrd="0" presId="urn:microsoft.com/office/officeart/2005/8/layout/hierarchy3"/>
    <dgm:cxn modelId="{C88915F5-87F4-4456-8781-939D8E0C5F76}" type="presParOf" srcId="{CE5AE371-49BA-4B7F-B969-E668E649EAB0}" destId="{13D06294-E4DA-45BA-B66A-F65287EE7C51}" srcOrd="1" destOrd="0" presId="urn:microsoft.com/office/officeart/2005/8/layout/hierarchy3"/>
    <dgm:cxn modelId="{79D1D2C9-BCF9-4EB3-A8B0-500E021968B2}" type="presParOf" srcId="{CE5AE371-49BA-4B7F-B969-E668E649EAB0}" destId="{9A5B4985-91F2-45D0-8BB0-29E94759A444}" srcOrd="2" destOrd="0" presId="urn:microsoft.com/office/officeart/2005/8/layout/hierarchy3"/>
    <dgm:cxn modelId="{B38F97BE-6F13-4013-8DBF-ACF58BEF9EF2}" type="presParOf" srcId="{CE5AE371-49BA-4B7F-B969-E668E649EAB0}" destId="{F623D1DF-768A-4F3F-AF91-8FD692E060AB}" srcOrd="3" destOrd="0" presId="urn:microsoft.com/office/officeart/2005/8/layout/hierarchy3"/>
    <dgm:cxn modelId="{0DE881E9-3835-471F-BB21-528A3BF77706}" type="presParOf" srcId="{CE5AE371-49BA-4B7F-B969-E668E649EAB0}" destId="{5A0D40DF-0912-403A-8E2D-5BEEA26666CB}" srcOrd="4" destOrd="0" presId="urn:microsoft.com/office/officeart/2005/8/layout/hierarchy3"/>
    <dgm:cxn modelId="{D80ADB51-E71C-4F35-9B3D-6669CE4FED23}" type="presParOf" srcId="{CE5AE371-49BA-4B7F-B969-E668E649EAB0}" destId="{64F80956-45D4-474E-9040-05C6AB61F433}" srcOrd="5" destOrd="0" presId="urn:microsoft.com/office/officeart/2005/8/layout/hierarchy3"/>
    <dgm:cxn modelId="{7E2DB3C0-6E15-4E59-8D44-ED5F69F0E7E1}" type="presParOf" srcId="{CE5AE371-49BA-4B7F-B969-E668E649EAB0}" destId="{4BD85390-EDAA-4C84-8989-9DCBA285C17D}" srcOrd="6" destOrd="0" presId="urn:microsoft.com/office/officeart/2005/8/layout/hierarchy3"/>
    <dgm:cxn modelId="{492F2544-9C30-4219-B25C-E964C3FF144A}" type="presParOf" srcId="{CE5AE371-49BA-4B7F-B969-E668E649EAB0}" destId="{86B50B31-F2D5-4368-B5DC-DB44C3159A49}" srcOrd="7" destOrd="0" presId="urn:microsoft.com/office/officeart/2005/8/layout/hierarchy3"/>
    <dgm:cxn modelId="{3FD0917B-8337-4B45-8EA7-D55755D9C78C}" type="presParOf" srcId="{CE5AE371-49BA-4B7F-B969-E668E649EAB0}" destId="{44A178CD-C5E8-4E61-A19F-2A1E6394AFD3}" srcOrd="8" destOrd="0" presId="urn:microsoft.com/office/officeart/2005/8/layout/hierarchy3"/>
    <dgm:cxn modelId="{C33105B6-DC2A-456E-8B3A-951369DA8AA0}" type="presParOf" srcId="{CE5AE371-49BA-4B7F-B969-E668E649EAB0}" destId="{5B9DDF3D-3328-435B-B4FD-17277CAEBDBB}" srcOrd="9" destOrd="0" presId="urn:microsoft.com/office/officeart/2005/8/layout/hierarchy3"/>
    <dgm:cxn modelId="{E6C1A754-1E49-475C-9FBC-C34DD7CED381}" type="presParOf" srcId="{8E4B1D6A-0F50-4D88-918E-4EB469C2EC1E}" destId="{84E1DDCA-18B9-4CE2-B143-3C1190FA4ABD}" srcOrd="1" destOrd="0" presId="urn:microsoft.com/office/officeart/2005/8/layout/hierarchy3"/>
    <dgm:cxn modelId="{4851445C-CA35-4846-98F2-767A847FFEDC}" type="presParOf" srcId="{84E1DDCA-18B9-4CE2-B143-3C1190FA4ABD}" destId="{E6F3E821-4FED-4499-97CE-2D86BDFFE454}" srcOrd="0" destOrd="0" presId="urn:microsoft.com/office/officeart/2005/8/layout/hierarchy3"/>
    <dgm:cxn modelId="{018B81FA-B63B-451C-9609-C46D2FAB1D04}" type="presParOf" srcId="{E6F3E821-4FED-4499-97CE-2D86BDFFE454}" destId="{21BD0AC3-F74F-478C-B346-0710CF0A5B10}" srcOrd="0" destOrd="0" presId="urn:microsoft.com/office/officeart/2005/8/layout/hierarchy3"/>
    <dgm:cxn modelId="{43EDE6E5-17B4-4C7A-B17E-F16656B133F4}" type="presParOf" srcId="{E6F3E821-4FED-4499-97CE-2D86BDFFE454}" destId="{FBDD9C08-48AC-4344-8375-012C15F6BEFB}" srcOrd="1" destOrd="0" presId="urn:microsoft.com/office/officeart/2005/8/layout/hierarchy3"/>
    <dgm:cxn modelId="{E2B447FA-BFA1-45D1-BA0B-7A772610D450}" type="presParOf" srcId="{84E1DDCA-18B9-4CE2-B143-3C1190FA4ABD}" destId="{420AE064-9B32-4069-9041-FADEC2048BD9}" srcOrd="1" destOrd="0" presId="urn:microsoft.com/office/officeart/2005/8/layout/hierarchy3"/>
    <dgm:cxn modelId="{45D1F442-A561-4E03-9D49-5038A71FB4B8}" type="presParOf" srcId="{420AE064-9B32-4069-9041-FADEC2048BD9}" destId="{75B66E0E-BDF5-451C-AB87-B9A59B0F3A87}" srcOrd="0" destOrd="0" presId="urn:microsoft.com/office/officeart/2005/8/layout/hierarchy3"/>
    <dgm:cxn modelId="{70739162-065F-4022-A07F-DFDCA1424EF1}" type="presParOf" srcId="{420AE064-9B32-4069-9041-FADEC2048BD9}" destId="{F71DCA9C-7753-44C7-8BD8-EC93E52F8AC1}" srcOrd="1" destOrd="0" presId="urn:microsoft.com/office/officeart/2005/8/layout/hierarchy3"/>
    <dgm:cxn modelId="{4F210654-1054-434B-84B2-884DBF149786}" type="presParOf" srcId="{420AE064-9B32-4069-9041-FADEC2048BD9}" destId="{B6BD5862-0DBC-4895-BBB6-FD6660F197F1}" srcOrd="2" destOrd="0" presId="urn:microsoft.com/office/officeart/2005/8/layout/hierarchy3"/>
    <dgm:cxn modelId="{CB839B15-9407-46DF-B609-48C7EFC054D1}" type="presParOf" srcId="{420AE064-9B32-4069-9041-FADEC2048BD9}" destId="{30A03F96-55E2-46E0-B12A-30D18C7FFA07}" srcOrd="3" destOrd="0" presId="urn:microsoft.com/office/officeart/2005/8/layout/hierarchy3"/>
    <dgm:cxn modelId="{0E6AA17D-07DB-46AD-9128-712417F45C90}" type="presParOf" srcId="{420AE064-9B32-4069-9041-FADEC2048BD9}" destId="{E00CB032-A5E3-444C-A810-33F3B50E80E5}" srcOrd="4" destOrd="0" presId="urn:microsoft.com/office/officeart/2005/8/layout/hierarchy3"/>
    <dgm:cxn modelId="{481F827E-D959-4645-828D-ECF69F0C2232}" type="presParOf" srcId="{420AE064-9B32-4069-9041-FADEC2048BD9}" destId="{B174E4BC-A1FD-4488-A61A-CAFEFB3D4E17}" srcOrd="5" destOrd="0" presId="urn:microsoft.com/office/officeart/2005/8/layout/hierarchy3"/>
    <dgm:cxn modelId="{7460387B-769A-4087-B5E8-E34FA9B5DC31}" type="presParOf" srcId="{420AE064-9B32-4069-9041-FADEC2048BD9}" destId="{7A725F9F-D251-43EA-912D-45B96EA2507C}" srcOrd="6" destOrd="0" presId="urn:microsoft.com/office/officeart/2005/8/layout/hierarchy3"/>
    <dgm:cxn modelId="{1BF1A5BE-7F97-45BC-B77A-76EE9023D970}" type="presParOf" srcId="{420AE064-9B32-4069-9041-FADEC2048BD9}" destId="{14E7205C-EFEF-4E35-B72C-FA6BBEAB5BF7}" srcOrd="7" destOrd="0" presId="urn:microsoft.com/office/officeart/2005/8/layout/hierarchy3"/>
    <dgm:cxn modelId="{FC134215-1008-4188-A0A9-7F71126710AE}" type="presParOf" srcId="{420AE064-9B32-4069-9041-FADEC2048BD9}" destId="{CF7F36C8-16F3-4E52-A51D-9C73B55CDD85}" srcOrd="8" destOrd="0" presId="urn:microsoft.com/office/officeart/2005/8/layout/hierarchy3"/>
    <dgm:cxn modelId="{70487687-E390-44C7-8D00-4CA25C2C8D4D}" type="presParOf" srcId="{420AE064-9B32-4069-9041-FADEC2048BD9}" destId="{12935420-3025-489B-AA5E-4217EC062AD0}" srcOrd="9" destOrd="0" presId="urn:microsoft.com/office/officeart/2005/8/layout/hierarchy3"/>
    <dgm:cxn modelId="{0401322A-346D-4669-B204-68D3B335046B}" type="presParOf" srcId="{8E4B1D6A-0F50-4D88-918E-4EB469C2EC1E}" destId="{E24CC714-DE83-49CD-80AF-8F8E957306A3}" srcOrd="2" destOrd="0" presId="urn:microsoft.com/office/officeart/2005/8/layout/hierarchy3"/>
    <dgm:cxn modelId="{A93B43FF-7C4E-4734-9999-190508B3CE0D}" type="presParOf" srcId="{E24CC714-DE83-49CD-80AF-8F8E957306A3}" destId="{920A4C6F-EAA4-43B5-9BD4-1F29F1F27E8B}" srcOrd="0" destOrd="0" presId="urn:microsoft.com/office/officeart/2005/8/layout/hierarchy3"/>
    <dgm:cxn modelId="{9E62F55E-F0A4-4811-96AB-43EA49076DED}" type="presParOf" srcId="{920A4C6F-EAA4-43B5-9BD4-1F29F1F27E8B}" destId="{D3E2945E-9D35-4327-9BDD-A4E776C56848}" srcOrd="0" destOrd="0" presId="urn:microsoft.com/office/officeart/2005/8/layout/hierarchy3"/>
    <dgm:cxn modelId="{9575FD21-084B-4DFD-AC90-DC9F1F127109}" type="presParOf" srcId="{920A4C6F-EAA4-43B5-9BD4-1F29F1F27E8B}" destId="{F62734E1-07E9-40FE-A45F-93DE28426403}" srcOrd="1" destOrd="0" presId="urn:microsoft.com/office/officeart/2005/8/layout/hierarchy3"/>
    <dgm:cxn modelId="{DC72EDD5-7EDD-4AEB-BE14-C37245885571}" type="presParOf" srcId="{E24CC714-DE83-49CD-80AF-8F8E957306A3}" destId="{5740A8AE-CD09-48B7-AF0F-8DC97897D128}" srcOrd="1" destOrd="0" presId="urn:microsoft.com/office/officeart/2005/8/layout/hierarchy3"/>
    <dgm:cxn modelId="{87CA96DB-E341-4C8F-998E-DD00D8A4C7DC}" type="presParOf" srcId="{5740A8AE-CD09-48B7-AF0F-8DC97897D128}" destId="{1009010E-EFC5-41AD-8E30-FEFBB3E2E192}" srcOrd="0" destOrd="0" presId="urn:microsoft.com/office/officeart/2005/8/layout/hierarchy3"/>
    <dgm:cxn modelId="{0F0B4DEC-4C94-4836-9BF0-CE557E7D7ED6}" type="presParOf" srcId="{5740A8AE-CD09-48B7-AF0F-8DC97897D128}" destId="{C495ED1E-7307-49BE-AC1D-586E80793644}" srcOrd="1" destOrd="0" presId="urn:microsoft.com/office/officeart/2005/8/layout/hierarchy3"/>
    <dgm:cxn modelId="{C6774D34-307F-4746-B08E-2A4138363AB8}" type="presParOf" srcId="{5740A8AE-CD09-48B7-AF0F-8DC97897D128}" destId="{2CA2501D-8E16-42AE-82D0-FF5C20B0D56F}" srcOrd="2" destOrd="0" presId="urn:microsoft.com/office/officeart/2005/8/layout/hierarchy3"/>
    <dgm:cxn modelId="{50568CF8-BC15-495A-9332-0624DD60F39C}" type="presParOf" srcId="{5740A8AE-CD09-48B7-AF0F-8DC97897D128}" destId="{2FC976D0-E181-47E4-B709-CC386302126C}" srcOrd="3" destOrd="0" presId="urn:microsoft.com/office/officeart/2005/8/layout/hierarchy3"/>
    <dgm:cxn modelId="{30F73A57-C2C3-45EA-8E1E-C62222B3F47A}" type="presParOf" srcId="{5740A8AE-CD09-48B7-AF0F-8DC97897D128}" destId="{A51B77B4-75F1-4DC2-AE9E-240CDFBCB802}" srcOrd="4" destOrd="0" presId="urn:microsoft.com/office/officeart/2005/8/layout/hierarchy3"/>
    <dgm:cxn modelId="{CC980F03-C2A5-4277-86CF-0F202BB79A9C}" type="presParOf" srcId="{5740A8AE-CD09-48B7-AF0F-8DC97897D128}" destId="{740888E8-1937-4F45-9731-C375DD1F22DF}" srcOrd="5" destOrd="0" presId="urn:microsoft.com/office/officeart/2005/8/layout/hierarchy3"/>
    <dgm:cxn modelId="{96C40802-6C6A-4C5D-92AF-D903B02D30F5}" type="presParOf" srcId="{5740A8AE-CD09-48B7-AF0F-8DC97897D128}" destId="{6250CB27-2063-404C-9BA1-55A49D5E79E0}" srcOrd="6" destOrd="0" presId="urn:microsoft.com/office/officeart/2005/8/layout/hierarchy3"/>
    <dgm:cxn modelId="{5E7A148E-AE73-4AFB-963E-3127D507940D}" type="presParOf" srcId="{5740A8AE-CD09-48B7-AF0F-8DC97897D128}" destId="{98F1691D-A134-4A2D-A54C-816BEFEC70A3}" srcOrd="7" destOrd="0" presId="urn:microsoft.com/office/officeart/2005/8/layout/hierarchy3"/>
    <dgm:cxn modelId="{5A6F1C07-BC87-44B4-A4F3-DBBDCEB906AD}" type="presParOf" srcId="{5740A8AE-CD09-48B7-AF0F-8DC97897D128}" destId="{CEA8D02A-1BC2-437C-A0F4-93977456A6D2}" srcOrd="8" destOrd="0" presId="urn:microsoft.com/office/officeart/2005/8/layout/hierarchy3"/>
    <dgm:cxn modelId="{1D27FEAC-ECE9-43C0-A434-465F9C928D39}" type="presParOf" srcId="{5740A8AE-CD09-48B7-AF0F-8DC97897D128}" destId="{77A2579F-2B1E-417F-8F7C-213AB79334CE}" srcOrd="9" destOrd="0" presId="urn:microsoft.com/office/officeart/2005/8/layout/hierarchy3"/>
    <dgm:cxn modelId="{FF61C415-1C15-49B6-BCF4-16E9B4659A53}" type="presParOf" srcId="{8E4B1D6A-0F50-4D88-918E-4EB469C2EC1E}" destId="{C4D160D6-F843-4B0B-87E9-C24645755113}" srcOrd="3" destOrd="0" presId="urn:microsoft.com/office/officeart/2005/8/layout/hierarchy3"/>
    <dgm:cxn modelId="{F0CD358B-6EDD-446D-8580-C310C5EF5202}" type="presParOf" srcId="{C4D160D6-F843-4B0B-87E9-C24645755113}" destId="{8697F5F0-D5B8-404E-BB5A-3D1DABFB6554}" srcOrd="0" destOrd="0" presId="urn:microsoft.com/office/officeart/2005/8/layout/hierarchy3"/>
    <dgm:cxn modelId="{8FC42690-B960-4D33-A271-1E4E8B4F334B}" type="presParOf" srcId="{8697F5F0-D5B8-404E-BB5A-3D1DABFB6554}" destId="{57D74336-EA9F-4DF7-B2E5-A3B81A2110CE}" srcOrd="0" destOrd="0" presId="urn:microsoft.com/office/officeart/2005/8/layout/hierarchy3"/>
    <dgm:cxn modelId="{DF04E809-ED8B-4718-8E59-78C86DA89179}" type="presParOf" srcId="{8697F5F0-D5B8-404E-BB5A-3D1DABFB6554}" destId="{DB4E8B7B-7D95-4F6B-9919-47F3F4390D0B}" srcOrd="1" destOrd="0" presId="urn:microsoft.com/office/officeart/2005/8/layout/hierarchy3"/>
    <dgm:cxn modelId="{764D1B7A-5C59-48BC-A284-C83268E46997}" type="presParOf" srcId="{C4D160D6-F843-4B0B-87E9-C24645755113}" destId="{14E6FC1B-D6D5-4233-A7C8-AD63FC483268}" srcOrd="1" destOrd="0" presId="urn:microsoft.com/office/officeart/2005/8/layout/hierarchy3"/>
    <dgm:cxn modelId="{75C1C676-B6FB-49AF-A2CA-F3A168C4CAF7}" type="presParOf" srcId="{14E6FC1B-D6D5-4233-A7C8-AD63FC483268}" destId="{7E0A1FCA-A289-4749-A325-6EF92095A7B8}" srcOrd="0" destOrd="0" presId="urn:microsoft.com/office/officeart/2005/8/layout/hierarchy3"/>
    <dgm:cxn modelId="{2A081501-3F79-4A6A-9899-9C088C643480}" type="presParOf" srcId="{14E6FC1B-D6D5-4233-A7C8-AD63FC483268}" destId="{6A6B3785-ACB1-4ED9-9E95-833C3D447363}" srcOrd="1" destOrd="0" presId="urn:microsoft.com/office/officeart/2005/8/layout/hierarchy3"/>
    <dgm:cxn modelId="{24C4B331-8AA2-4439-8884-624E56B2738E}" type="presParOf" srcId="{14E6FC1B-D6D5-4233-A7C8-AD63FC483268}" destId="{E50A818D-B7F6-4376-B9CE-3C0ABA86A03B}" srcOrd="2" destOrd="0" presId="urn:microsoft.com/office/officeart/2005/8/layout/hierarchy3"/>
    <dgm:cxn modelId="{C0C49310-8F73-47C0-B9B1-AC6BF0F5EEEA}" type="presParOf" srcId="{14E6FC1B-D6D5-4233-A7C8-AD63FC483268}" destId="{AA49ACD7-E001-4E18-BA5E-603F3038B314}" srcOrd="3" destOrd="0" presId="urn:microsoft.com/office/officeart/2005/8/layout/hierarchy3"/>
    <dgm:cxn modelId="{1F4CC3EE-2DB8-4699-AC47-B5FD0A45F243}" type="presParOf" srcId="{14E6FC1B-D6D5-4233-A7C8-AD63FC483268}" destId="{69AD4AB5-C0D5-4B58-88EC-0D282C43B6E5}" srcOrd="4" destOrd="0" presId="urn:microsoft.com/office/officeart/2005/8/layout/hierarchy3"/>
    <dgm:cxn modelId="{DA4CC69E-7C97-4C4E-83E0-8FD193A4FA6E}" type="presParOf" srcId="{14E6FC1B-D6D5-4233-A7C8-AD63FC483268}" destId="{1FAF6491-A8BB-4198-9F18-D668079355B3}" srcOrd="5" destOrd="0" presId="urn:microsoft.com/office/officeart/2005/8/layout/hierarchy3"/>
    <dgm:cxn modelId="{BF108806-6D67-433C-9740-3BBFB76EC895}" type="presParOf" srcId="{14E6FC1B-D6D5-4233-A7C8-AD63FC483268}" destId="{D8E96236-41AC-4921-86A7-82298AEB7DCB}" srcOrd="6" destOrd="0" presId="urn:microsoft.com/office/officeart/2005/8/layout/hierarchy3"/>
    <dgm:cxn modelId="{1917E348-7354-449D-9E70-1847BDAEC901}" type="presParOf" srcId="{14E6FC1B-D6D5-4233-A7C8-AD63FC483268}" destId="{CFD37E8C-EE69-46FE-AF36-B56BDE646408}" srcOrd="7" destOrd="0" presId="urn:microsoft.com/office/officeart/2005/8/layout/hierarchy3"/>
    <dgm:cxn modelId="{88A3D1AE-87E5-458B-B633-9B7BFA10150B}" type="presParOf" srcId="{14E6FC1B-D6D5-4233-A7C8-AD63FC483268}" destId="{E05DEEF0-6A11-4B8F-88E6-4E45C7999FF2}" srcOrd="8" destOrd="0" presId="urn:microsoft.com/office/officeart/2005/8/layout/hierarchy3"/>
    <dgm:cxn modelId="{DBA31757-5CB4-4F10-A940-94F6A11656B9}" type="presParOf" srcId="{14E6FC1B-D6D5-4233-A7C8-AD63FC483268}" destId="{D3943356-D712-4842-BA78-D02059CAB3FB}" srcOrd="9" destOrd="0" presId="urn:microsoft.com/office/officeart/2005/8/layout/hierarchy3"/>
    <dgm:cxn modelId="{5AC49EDD-81C2-42BA-9F14-A125CCDC8B5F}" type="presParOf" srcId="{8E4B1D6A-0F50-4D88-918E-4EB469C2EC1E}" destId="{F54A5107-25CB-44D4-A521-BBEDD886DF68}" srcOrd="4" destOrd="0" presId="urn:microsoft.com/office/officeart/2005/8/layout/hierarchy3"/>
    <dgm:cxn modelId="{1D8D5A81-6A3D-4B13-AA93-0FEBC1F617C7}" type="presParOf" srcId="{F54A5107-25CB-44D4-A521-BBEDD886DF68}" destId="{36B1316C-9DDD-450C-BF09-CEBC1D4D12E6}" srcOrd="0" destOrd="0" presId="urn:microsoft.com/office/officeart/2005/8/layout/hierarchy3"/>
    <dgm:cxn modelId="{679925B9-0661-41DB-A24A-07524C87A167}" type="presParOf" srcId="{36B1316C-9DDD-450C-BF09-CEBC1D4D12E6}" destId="{D4C149FD-4E7A-448A-B023-8A542AEDF379}" srcOrd="0" destOrd="0" presId="urn:microsoft.com/office/officeart/2005/8/layout/hierarchy3"/>
    <dgm:cxn modelId="{9659D29D-2BFB-4F7E-96EB-2BB68E77B40B}" type="presParOf" srcId="{36B1316C-9DDD-450C-BF09-CEBC1D4D12E6}" destId="{66B47CD4-C421-446C-8D42-1159FC883A58}" srcOrd="1" destOrd="0" presId="urn:microsoft.com/office/officeart/2005/8/layout/hierarchy3"/>
    <dgm:cxn modelId="{F397BEE5-C83C-4C0B-BFBD-4631DA5F99DE}" type="presParOf" srcId="{F54A5107-25CB-44D4-A521-BBEDD886DF68}" destId="{226A2B0E-4B9F-4306-B852-4D3D8F775818}" srcOrd="1" destOrd="0" presId="urn:microsoft.com/office/officeart/2005/8/layout/hierarchy3"/>
    <dgm:cxn modelId="{2636B71E-7DF3-41C8-AA01-83FDEB4AC8E4}" type="presParOf" srcId="{226A2B0E-4B9F-4306-B852-4D3D8F775818}" destId="{3C6A8B1A-2D89-4D92-B4BD-090EBB011645}" srcOrd="0" destOrd="0" presId="urn:microsoft.com/office/officeart/2005/8/layout/hierarchy3"/>
    <dgm:cxn modelId="{8B80381F-0DE8-43EB-9DC6-8B62686191DD}" type="presParOf" srcId="{226A2B0E-4B9F-4306-B852-4D3D8F775818}" destId="{EAF9B5DA-722D-4783-92D5-C4C3B7045032}" srcOrd="1" destOrd="0" presId="urn:microsoft.com/office/officeart/2005/8/layout/hierarchy3"/>
    <dgm:cxn modelId="{4367AAC7-DFDE-405A-8F9C-D50484D2512E}" type="presParOf" srcId="{226A2B0E-4B9F-4306-B852-4D3D8F775818}" destId="{5AC59730-DAB4-47F2-8AF3-32A23DDD1E8B}" srcOrd="2" destOrd="0" presId="urn:microsoft.com/office/officeart/2005/8/layout/hierarchy3"/>
    <dgm:cxn modelId="{E7561A46-783E-4ED0-8296-C2DD0FC93186}" type="presParOf" srcId="{226A2B0E-4B9F-4306-B852-4D3D8F775818}" destId="{DFA09960-E9AC-485D-BE87-C522D63A243C}" srcOrd="3" destOrd="0" presId="urn:microsoft.com/office/officeart/2005/8/layout/hierarchy3"/>
    <dgm:cxn modelId="{6598BBFB-C55D-4792-B1DC-BEC1F9EEF2B3}" type="presParOf" srcId="{226A2B0E-4B9F-4306-B852-4D3D8F775818}" destId="{5232F1D7-D007-4853-848D-422A8D076BA9}" srcOrd="4" destOrd="0" presId="urn:microsoft.com/office/officeart/2005/8/layout/hierarchy3"/>
    <dgm:cxn modelId="{06EEFED2-D5BD-4763-8E0F-F37CC349AC12}" type="presParOf" srcId="{226A2B0E-4B9F-4306-B852-4D3D8F775818}" destId="{73D775E5-CD5D-45CE-A2E6-85382E351B01}" srcOrd="5" destOrd="0" presId="urn:microsoft.com/office/officeart/2005/8/layout/hierarchy3"/>
    <dgm:cxn modelId="{8B3D3C7B-003D-4888-98A6-CD7EA3AC5ABE}" type="presParOf" srcId="{226A2B0E-4B9F-4306-B852-4D3D8F775818}" destId="{9BD35E0A-0392-4A1D-BED8-32742EBBEBA3}" srcOrd="6" destOrd="0" presId="urn:microsoft.com/office/officeart/2005/8/layout/hierarchy3"/>
    <dgm:cxn modelId="{196E39AD-BFE0-417B-ABC1-A81F25918DE4}" type="presParOf" srcId="{226A2B0E-4B9F-4306-B852-4D3D8F775818}" destId="{D53320C4-74CC-490D-8C37-E0ED6A4AD1F5}" srcOrd="7" destOrd="0" presId="urn:microsoft.com/office/officeart/2005/8/layout/hierarchy3"/>
    <dgm:cxn modelId="{B9B80E0A-D99B-4EB2-9B3A-5B8CB318F66A}" type="presParOf" srcId="{226A2B0E-4B9F-4306-B852-4D3D8F775818}" destId="{31E6DD2C-EC53-4AFE-BB3B-B8AD003F5947}" srcOrd="8" destOrd="0" presId="urn:microsoft.com/office/officeart/2005/8/layout/hierarchy3"/>
    <dgm:cxn modelId="{16B54EAB-7D8E-4F9E-BA6C-462A26CAA3C4}" type="presParOf" srcId="{226A2B0E-4B9F-4306-B852-4D3D8F775818}" destId="{FDF39953-E96B-4567-9F04-0D678FFA80F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800" b="1" dirty="0" smtClean="0">
              <a:latin typeface="Candara" pitchFamily="34" charset="0"/>
            </a:rPr>
            <a:t>Educación</a:t>
          </a:r>
          <a:endParaRPr lang="es-CL" sz="2800" b="1" dirty="0">
            <a:latin typeface="Candara" pitchFamily="34" charset="0"/>
          </a:endParaRPr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2400">
            <a:latin typeface="Candara" pitchFamily="34" charset="0"/>
          </a:endParaRPr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2400">
            <a:latin typeface="Candara" pitchFamily="34" charset="0"/>
          </a:endParaRPr>
        </a:p>
      </dgm:t>
    </dgm:pt>
    <dgm:pt modelId="{7CA5A781-C5AD-4DB1-84AA-6356294AFDF5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Aprendizaje Permanente</a:t>
          </a:r>
          <a:endParaRPr lang="es-CL" sz="18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800">
            <a:latin typeface="Candara" pitchFamily="34" charset="0"/>
          </a:endParaRPr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2400">
            <a:latin typeface="Candara" pitchFamily="34" charset="0"/>
          </a:endParaRPr>
        </a:p>
      </dgm:t>
    </dgm:pt>
    <dgm:pt modelId="{CFB1D256-7A25-4AC8-8BB1-ABCF829076DD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No Formal</a:t>
          </a:r>
          <a:endParaRPr lang="es-CL" sz="18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2400">
            <a:latin typeface="Candara" pitchFamily="34" charset="0"/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800">
            <a:latin typeface="Candara" pitchFamily="34" charset="0"/>
          </a:endParaRPr>
        </a:p>
      </dgm:t>
    </dgm:pt>
    <dgm:pt modelId="{4D3C399A-430D-4223-96A6-B027C3F5D40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Secundaria y Superior</a:t>
          </a:r>
          <a:endParaRPr lang="es-CL" sz="18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2400">
            <a:latin typeface="Candara" pitchFamily="34" charset="0"/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800">
            <a:latin typeface="Candara" pitchFamily="34" charset="0"/>
          </a:endParaRPr>
        </a:p>
      </dgm:t>
    </dgm:pt>
    <dgm:pt modelId="{94663132-0B8E-40C1-BE40-570C9DB904A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Primaria</a:t>
          </a:r>
          <a:endParaRPr lang="es-CL" sz="18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2400">
            <a:latin typeface="Candara" pitchFamily="34" charset="0"/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800">
            <a:latin typeface="Candara" pitchFamily="34" charset="0"/>
          </a:endParaRPr>
        </a:p>
      </dgm:t>
    </dgm:pt>
    <dgm:pt modelId="{18E48042-A42F-4050-94A9-3309EF3B8410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8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Atención a la Infancia Temprana y Educación</a:t>
          </a:r>
          <a:endParaRPr lang="es-CL" sz="18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1C6D8E8B-C23B-4255-AD1B-C73F1F497AA1}" type="parTrans" cxnId="{DC00DE6A-08F7-4058-A8B6-99BDCAC0F6C2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400">
            <a:latin typeface="Candara" pitchFamily="34" charset="0"/>
          </a:endParaRPr>
        </a:p>
      </dgm:t>
    </dgm:pt>
    <dgm:pt modelId="{CE5E45D0-AA69-4C85-8376-B0EA446EE283}" type="sibTrans" cxnId="{DC00DE6A-08F7-4058-A8B6-99BDCAC0F6C2}">
      <dgm:prSet/>
      <dgm:spPr/>
      <dgm:t>
        <a:bodyPr/>
        <a:lstStyle/>
        <a:p>
          <a:endParaRPr lang="es-CL" sz="2000">
            <a:latin typeface="Candara" pitchFamily="34" charset="0"/>
          </a:endParaRPr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 custScaleX="168810" custScaleY="104896"/>
      <dgm:spPr/>
      <dgm:t>
        <a:bodyPr/>
        <a:lstStyle/>
        <a:p>
          <a:endParaRPr lang="es-CL"/>
        </a:p>
      </dgm:t>
    </dgm:pt>
    <dgm:pt modelId="{D1252F84-CD1D-4DDC-B5C3-7ECEBE20EA8E}" type="pres">
      <dgm:prSet presAssocID="{1C6D8E8B-C23B-4255-AD1B-C73F1F497AA1}" presName="parTrans" presStyleLbl="sibTrans2D1" presStyleIdx="0" presStyleCnt="5"/>
      <dgm:spPr/>
      <dgm:t>
        <a:bodyPr/>
        <a:lstStyle/>
        <a:p>
          <a:endParaRPr lang="es-CL"/>
        </a:p>
      </dgm:t>
    </dgm:pt>
    <dgm:pt modelId="{1EB5E7C7-DF34-4B67-A9DE-CF1C1F99924B}" type="pres">
      <dgm:prSet presAssocID="{1C6D8E8B-C23B-4255-AD1B-C73F1F497AA1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3F414FCE-49AF-43A6-8B01-FDFAD744EB2F}" type="pres">
      <dgm:prSet presAssocID="{18E48042-A42F-4050-94A9-3309EF3B8410}" presName="node" presStyleLbl="node1" presStyleIdx="0" presStyleCnt="5" custScaleX="137732" custScaleY="9605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1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1" presStyleCnt="5" custScaleX="128564" custRadScaleRad="126616" custRadScaleInc="-13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2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2" presStyleCnt="5" custScaleX="143403" custRadScaleRad="121607" custRadScaleInc="-387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3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3" presStyleCnt="5" custScaleX="133761" custRadScaleRad="117235" custRadScaleInc="4636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4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4" presStyleCnt="5" custScaleX="134642" custRadScaleRad="121985" custRadScaleInc="184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DFAC028-C33B-4D64-8D5F-CBAF34884775}" type="presOf" srcId="{1C6D8E8B-C23B-4255-AD1B-C73F1F497AA1}" destId="{1EB5E7C7-DF34-4B67-A9DE-CF1C1F99924B}" srcOrd="1" destOrd="0" presId="urn:microsoft.com/office/officeart/2005/8/layout/radial5"/>
    <dgm:cxn modelId="{FCDB0A84-8B01-4037-AEAE-20BC141224E4}" type="presOf" srcId="{18E48042-A42F-4050-94A9-3309EF3B8410}" destId="{3F414FCE-49AF-43A6-8B01-FDFAD744EB2F}" srcOrd="0" destOrd="0" presId="urn:microsoft.com/office/officeart/2005/8/layout/radial5"/>
    <dgm:cxn modelId="{DD01998B-03E4-4D0A-ABB0-457DB7D2E1F1}" type="presOf" srcId="{59FB128F-A195-4DF0-A76D-A680C7C9B583}" destId="{AA1980DA-48E5-458B-9C7E-2E6BD864A788}" srcOrd="0" destOrd="0" presId="urn:microsoft.com/office/officeart/2005/8/layout/radial5"/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99C8A951-ECCD-4113-8984-4CCE8C1F972F}" type="presOf" srcId="{E2D6892A-27C2-48C1-965D-BD647C1A0FAE}" destId="{44DCE63A-315D-4F6D-B543-9E5541902DA1}" srcOrd="1" destOrd="0" presId="urn:microsoft.com/office/officeart/2005/8/layout/radial5"/>
    <dgm:cxn modelId="{DC00DE6A-08F7-4058-A8B6-99BDCAC0F6C2}" srcId="{764E4255-70AF-4ABC-8E53-2344892C4437}" destId="{18E48042-A42F-4050-94A9-3309EF3B8410}" srcOrd="0" destOrd="0" parTransId="{1C6D8E8B-C23B-4255-AD1B-C73F1F497AA1}" sibTransId="{CE5E45D0-AA69-4C85-8376-B0EA446EE283}"/>
    <dgm:cxn modelId="{1080EADE-F2FC-4E7C-928B-F9A75A1F25F4}" type="presOf" srcId="{59FB128F-A195-4DF0-A76D-A680C7C9B583}" destId="{8CD3618C-609D-41AF-8279-610EC845A7A9}" srcOrd="1" destOrd="0" presId="urn:microsoft.com/office/officeart/2005/8/layout/radial5"/>
    <dgm:cxn modelId="{F489A1E8-1976-4165-826D-6F81A6E6CFF3}" type="presOf" srcId="{7CA5A781-C5AD-4DB1-84AA-6356294AFDF5}" destId="{36E28206-2DC6-49D8-B3C1-F2AEC5664899}" srcOrd="0" destOrd="0" presId="urn:microsoft.com/office/officeart/2005/8/layout/radial5"/>
    <dgm:cxn modelId="{4E59C751-A9A1-4C45-8D4F-C569165AE0A9}" srcId="{764E4255-70AF-4ABC-8E53-2344892C4437}" destId="{CFB1D256-7A25-4AC8-8BB1-ABCF829076DD}" srcOrd="3" destOrd="0" parTransId="{810E7914-837E-4DA0-BF7A-4D73199C5D71}" sibTransId="{5552C4DB-F29E-4434-9E61-7A1457D714FF}"/>
    <dgm:cxn modelId="{FC70FECA-C1E4-45EE-A990-FCFC97E89E68}" srcId="{764E4255-70AF-4ABC-8E53-2344892C4437}" destId="{7CA5A781-C5AD-4DB1-84AA-6356294AFDF5}" srcOrd="4" destOrd="0" parTransId="{59FB128F-A195-4DF0-A76D-A680C7C9B583}" sibTransId="{67D6A8A7-19E4-4D42-A602-2FF546841E3A}"/>
    <dgm:cxn modelId="{97491DB2-0EB8-4CC3-9FA9-2085A94CFDFF}" srcId="{764E4255-70AF-4ABC-8E53-2344892C4437}" destId="{94663132-0B8E-40C1-BE40-570C9DB904A1}" srcOrd="1" destOrd="0" parTransId="{51B83BDB-2800-4F8B-821C-C135616A6B26}" sibTransId="{D7B8C592-C5DB-40AB-A81C-D8A14175A630}"/>
    <dgm:cxn modelId="{24BDE3E0-F197-4BA3-8D6A-F8D525604E63}" type="presOf" srcId="{810E7914-837E-4DA0-BF7A-4D73199C5D71}" destId="{F4E0E8E6-25C8-4132-B033-AF0E614C438C}" srcOrd="0" destOrd="0" presId="urn:microsoft.com/office/officeart/2005/8/layout/radial5"/>
    <dgm:cxn modelId="{3FBCAE7F-D08B-4723-A41E-C99BC20C1BB2}" type="presOf" srcId="{51B83BDB-2800-4F8B-821C-C135616A6B26}" destId="{CD3B85C0-C368-48B2-A4E6-AAAC54AD41E9}" srcOrd="1" destOrd="0" presId="urn:microsoft.com/office/officeart/2005/8/layout/radial5"/>
    <dgm:cxn modelId="{9E9F23D3-C2C1-40F3-B468-7F4B8EF68D14}" type="presOf" srcId="{4D3C399A-430D-4223-96A6-B027C3F5D401}" destId="{54F3C536-DC23-454D-BBD8-AEC821BC9E02}" srcOrd="0" destOrd="0" presId="urn:microsoft.com/office/officeart/2005/8/layout/radial5"/>
    <dgm:cxn modelId="{4D51C7A1-DD33-4197-8D5F-E7C995EF2596}" type="presOf" srcId="{51B83BDB-2800-4F8B-821C-C135616A6B26}" destId="{1096CCA1-4E30-43AE-AF49-173DED57E12A}" srcOrd="0" destOrd="0" presId="urn:microsoft.com/office/officeart/2005/8/layout/radial5"/>
    <dgm:cxn modelId="{6283C1CB-360D-4781-B862-00C6AEE91144}" srcId="{764E4255-70AF-4ABC-8E53-2344892C4437}" destId="{4D3C399A-430D-4223-96A6-B027C3F5D401}" srcOrd="2" destOrd="0" parTransId="{E2D6892A-27C2-48C1-965D-BD647C1A0FAE}" sibTransId="{988F962D-982A-4DB3-9B59-2AA24D74F9CB}"/>
    <dgm:cxn modelId="{BBA042CA-17C3-4199-9816-09686BE55CB1}" type="presOf" srcId="{94663132-0B8E-40C1-BE40-570C9DB904A1}" destId="{B9CF7EF3-CC7D-4C9A-A133-53B0FFEBCD9D}" srcOrd="0" destOrd="0" presId="urn:microsoft.com/office/officeart/2005/8/layout/radial5"/>
    <dgm:cxn modelId="{14511C8D-6B6A-47B2-A826-1C813F5BFCE1}" type="presOf" srcId="{810E7914-837E-4DA0-BF7A-4D73199C5D71}" destId="{0C712B32-4AA3-465A-AF11-D1C8E8D5956E}" srcOrd="1" destOrd="0" presId="urn:microsoft.com/office/officeart/2005/8/layout/radial5"/>
    <dgm:cxn modelId="{174A4007-123E-4104-9EC9-328ECF038473}" type="presOf" srcId="{9B92E5DC-4825-4A10-83E0-F3656BE2D87D}" destId="{ACA68219-D167-4987-B20B-8FE151E6BA12}" srcOrd="0" destOrd="0" presId="urn:microsoft.com/office/officeart/2005/8/layout/radial5"/>
    <dgm:cxn modelId="{4F0AF252-E23E-4B39-9F2D-1BEA03B351E6}" type="presOf" srcId="{CFB1D256-7A25-4AC8-8BB1-ABCF829076DD}" destId="{6987C0A8-BCB4-45CE-8EDF-BDD07E6D9517}" srcOrd="0" destOrd="0" presId="urn:microsoft.com/office/officeart/2005/8/layout/radial5"/>
    <dgm:cxn modelId="{C7555F68-2920-4BD4-9289-22C3375FD212}" type="presOf" srcId="{764E4255-70AF-4ABC-8E53-2344892C4437}" destId="{3D143833-ED29-4318-B336-A21A22682235}" srcOrd="0" destOrd="0" presId="urn:microsoft.com/office/officeart/2005/8/layout/radial5"/>
    <dgm:cxn modelId="{A992689B-754D-4170-88EF-82A36DDA851E}" type="presOf" srcId="{E2D6892A-27C2-48C1-965D-BD647C1A0FAE}" destId="{B8B4333E-484F-4287-8308-F44B1FF0175C}" srcOrd="0" destOrd="0" presId="urn:microsoft.com/office/officeart/2005/8/layout/radial5"/>
    <dgm:cxn modelId="{42B3E056-2F36-451F-91F8-92D99B61705E}" type="presOf" srcId="{1C6D8E8B-C23B-4255-AD1B-C73F1F497AA1}" destId="{D1252F84-CD1D-4DDC-B5C3-7ECEBE20EA8E}" srcOrd="0" destOrd="0" presId="urn:microsoft.com/office/officeart/2005/8/layout/radial5"/>
    <dgm:cxn modelId="{824789DA-D58A-438B-8181-676DF2AB22F7}" type="presParOf" srcId="{ACA68219-D167-4987-B20B-8FE151E6BA12}" destId="{3D143833-ED29-4318-B336-A21A22682235}" srcOrd="0" destOrd="0" presId="urn:microsoft.com/office/officeart/2005/8/layout/radial5"/>
    <dgm:cxn modelId="{04248255-36D2-49CC-88D9-1418BDE56A45}" type="presParOf" srcId="{ACA68219-D167-4987-B20B-8FE151E6BA12}" destId="{D1252F84-CD1D-4DDC-B5C3-7ECEBE20EA8E}" srcOrd="1" destOrd="0" presId="urn:microsoft.com/office/officeart/2005/8/layout/radial5"/>
    <dgm:cxn modelId="{911D2FCA-935F-4739-B841-85705E1E785D}" type="presParOf" srcId="{D1252F84-CD1D-4DDC-B5C3-7ECEBE20EA8E}" destId="{1EB5E7C7-DF34-4B67-A9DE-CF1C1F99924B}" srcOrd="0" destOrd="0" presId="urn:microsoft.com/office/officeart/2005/8/layout/radial5"/>
    <dgm:cxn modelId="{63EDA694-AA7C-49F2-A5D4-8A9E0167B001}" type="presParOf" srcId="{ACA68219-D167-4987-B20B-8FE151E6BA12}" destId="{3F414FCE-49AF-43A6-8B01-FDFAD744EB2F}" srcOrd="2" destOrd="0" presId="urn:microsoft.com/office/officeart/2005/8/layout/radial5"/>
    <dgm:cxn modelId="{E154E7AD-F2AB-4AFC-9120-79CBBD1EA5B6}" type="presParOf" srcId="{ACA68219-D167-4987-B20B-8FE151E6BA12}" destId="{1096CCA1-4E30-43AE-AF49-173DED57E12A}" srcOrd="3" destOrd="0" presId="urn:microsoft.com/office/officeart/2005/8/layout/radial5"/>
    <dgm:cxn modelId="{63B70CC3-C9B7-4210-82C0-3D0010018F47}" type="presParOf" srcId="{1096CCA1-4E30-43AE-AF49-173DED57E12A}" destId="{CD3B85C0-C368-48B2-A4E6-AAAC54AD41E9}" srcOrd="0" destOrd="0" presId="urn:microsoft.com/office/officeart/2005/8/layout/radial5"/>
    <dgm:cxn modelId="{05D79A3E-69EB-427F-9A06-871C2DF4E4F2}" type="presParOf" srcId="{ACA68219-D167-4987-B20B-8FE151E6BA12}" destId="{B9CF7EF3-CC7D-4C9A-A133-53B0FFEBCD9D}" srcOrd="4" destOrd="0" presId="urn:microsoft.com/office/officeart/2005/8/layout/radial5"/>
    <dgm:cxn modelId="{7DCB0C96-BEC0-46D7-B1F2-217562319288}" type="presParOf" srcId="{ACA68219-D167-4987-B20B-8FE151E6BA12}" destId="{B8B4333E-484F-4287-8308-F44B1FF0175C}" srcOrd="5" destOrd="0" presId="urn:microsoft.com/office/officeart/2005/8/layout/radial5"/>
    <dgm:cxn modelId="{AFC24AF0-746E-4359-8DA0-A1C48F9C7AA4}" type="presParOf" srcId="{B8B4333E-484F-4287-8308-F44B1FF0175C}" destId="{44DCE63A-315D-4F6D-B543-9E5541902DA1}" srcOrd="0" destOrd="0" presId="urn:microsoft.com/office/officeart/2005/8/layout/radial5"/>
    <dgm:cxn modelId="{9C5C4ECC-8BC2-471E-BD09-DF535CEBAD07}" type="presParOf" srcId="{ACA68219-D167-4987-B20B-8FE151E6BA12}" destId="{54F3C536-DC23-454D-BBD8-AEC821BC9E02}" srcOrd="6" destOrd="0" presId="urn:microsoft.com/office/officeart/2005/8/layout/radial5"/>
    <dgm:cxn modelId="{94D0B4EE-908A-4053-B9DB-F8284A516E26}" type="presParOf" srcId="{ACA68219-D167-4987-B20B-8FE151E6BA12}" destId="{F4E0E8E6-25C8-4132-B033-AF0E614C438C}" srcOrd="7" destOrd="0" presId="urn:microsoft.com/office/officeart/2005/8/layout/radial5"/>
    <dgm:cxn modelId="{F4E701A1-68E7-4BB3-B27D-512A0888319F}" type="presParOf" srcId="{F4E0E8E6-25C8-4132-B033-AF0E614C438C}" destId="{0C712B32-4AA3-465A-AF11-D1C8E8D5956E}" srcOrd="0" destOrd="0" presId="urn:microsoft.com/office/officeart/2005/8/layout/radial5"/>
    <dgm:cxn modelId="{EA587F91-A226-4802-B36D-ECA8F74FF393}" type="presParOf" srcId="{ACA68219-D167-4987-B20B-8FE151E6BA12}" destId="{6987C0A8-BCB4-45CE-8EDF-BDD07E6D9517}" srcOrd="8" destOrd="0" presId="urn:microsoft.com/office/officeart/2005/8/layout/radial5"/>
    <dgm:cxn modelId="{BF31D9AF-20B5-48E8-A592-C15DF700786F}" type="presParOf" srcId="{ACA68219-D167-4987-B20B-8FE151E6BA12}" destId="{AA1980DA-48E5-458B-9C7E-2E6BD864A788}" srcOrd="9" destOrd="0" presId="urn:microsoft.com/office/officeart/2005/8/layout/radial5"/>
    <dgm:cxn modelId="{3B7D0DF7-35C0-4BFB-A18D-F6F8E55E8FDC}" type="presParOf" srcId="{AA1980DA-48E5-458B-9C7E-2E6BD864A788}" destId="{8CD3618C-609D-41AF-8279-610EC845A7A9}" srcOrd="0" destOrd="0" presId="urn:microsoft.com/office/officeart/2005/8/layout/radial5"/>
    <dgm:cxn modelId="{A6AFABCF-7B80-416C-ABD1-DE42E1F37A29}" type="presParOf" srcId="{ACA68219-D167-4987-B20B-8FE151E6BA12}" destId="{36E28206-2DC6-49D8-B3C1-F2AEC5664899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 dirty="0" smtClean="0">
              <a:latin typeface="Candara" pitchFamily="34" charset="0"/>
            </a:rPr>
            <a:t>Educación</a:t>
          </a:r>
          <a:endParaRPr lang="es-CL" sz="1000" b="1" dirty="0">
            <a:latin typeface="Candara" pitchFamily="34" charset="0"/>
          </a:endParaRPr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7CA5A781-C5AD-4DB1-84AA-6356294AFDF5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Aprendizaje Permanente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CFB1D256-7A25-4AC8-8BB1-ABCF829076DD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No Formal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4D3C399A-430D-4223-96A6-B027C3F5D40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Secundaria y Superior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94663132-0B8E-40C1-BE40-570C9DB904A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Primaria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18E48042-A42F-4050-94A9-3309EF3B8410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Atención a la Infancia Temprana y Educción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1C6D8E8B-C23B-4255-AD1B-C73F1F497AA1}" type="parTrans" cxnId="{DC00DE6A-08F7-4058-A8B6-99BDCAC0F6C2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CE5E45D0-AA69-4C85-8376-B0EA446EE283}" type="sibTrans" cxnId="{DC00DE6A-08F7-4058-A8B6-99BDCAC0F6C2}">
      <dgm:prSet/>
      <dgm:spPr/>
      <dgm:t>
        <a:bodyPr/>
        <a:lstStyle/>
        <a:p>
          <a:endParaRPr lang="es-CL" sz="800">
            <a:latin typeface="Candara" pitchFamily="34" charset="0"/>
          </a:endParaRPr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 custScaleX="168810" custScaleY="104896"/>
      <dgm:spPr/>
      <dgm:t>
        <a:bodyPr/>
        <a:lstStyle/>
        <a:p>
          <a:endParaRPr lang="es-CL"/>
        </a:p>
      </dgm:t>
    </dgm:pt>
    <dgm:pt modelId="{D1252F84-CD1D-4DDC-B5C3-7ECEBE20EA8E}" type="pres">
      <dgm:prSet presAssocID="{1C6D8E8B-C23B-4255-AD1B-C73F1F497AA1}" presName="parTrans" presStyleLbl="sibTrans2D1" presStyleIdx="0" presStyleCnt="5"/>
      <dgm:spPr/>
      <dgm:t>
        <a:bodyPr/>
        <a:lstStyle/>
        <a:p>
          <a:endParaRPr lang="es-CL"/>
        </a:p>
      </dgm:t>
    </dgm:pt>
    <dgm:pt modelId="{1EB5E7C7-DF34-4B67-A9DE-CF1C1F99924B}" type="pres">
      <dgm:prSet presAssocID="{1C6D8E8B-C23B-4255-AD1B-C73F1F497AA1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3F414FCE-49AF-43A6-8B01-FDFAD744EB2F}" type="pres">
      <dgm:prSet presAssocID="{18E48042-A42F-4050-94A9-3309EF3B8410}" presName="node" presStyleLbl="node1" presStyleIdx="0" presStyleCnt="5" custScaleX="137732" custScaleY="9605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1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1" presStyleCnt="5" custScaleX="128564" custRadScaleRad="126616" custRadScaleInc="-13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2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2" presStyleCnt="5" custScaleX="143403" custRadScaleRad="121607" custRadScaleInc="-387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3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3" presStyleCnt="5" custScaleX="133761" custRadScaleRad="117235" custRadScaleInc="4636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4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4" presStyleCnt="5" custScaleX="134642" custRadScaleRad="121985" custRadScaleInc="184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4963282-999B-4D6C-945A-5639A80ABE2B}" type="presOf" srcId="{7CA5A781-C5AD-4DB1-84AA-6356294AFDF5}" destId="{36E28206-2DC6-49D8-B3C1-F2AEC5664899}" srcOrd="0" destOrd="0" presId="urn:microsoft.com/office/officeart/2005/8/layout/radial5"/>
    <dgm:cxn modelId="{8A6D39B8-7C24-422B-BFC0-751F44875A9F}" type="presOf" srcId="{1C6D8E8B-C23B-4255-AD1B-C73F1F497AA1}" destId="{1EB5E7C7-DF34-4B67-A9DE-CF1C1F99924B}" srcOrd="1" destOrd="0" presId="urn:microsoft.com/office/officeart/2005/8/layout/radial5"/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D09366FE-9304-4407-AFC5-F94A0C0DE1A1}" type="presOf" srcId="{51B83BDB-2800-4F8B-821C-C135616A6B26}" destId="{1096CCA1-4E30-43AE-AF49-173DED57E12A}" srcOrd="0" destOrd="0" presId="urn:microsoft.com/office/officeart/2005/8/layout/radial5"/>
    <dgm:cxn modelId="{F5F58403-AD8B-4D5C-9FD7-45EFAE70BECC}" type="presOf" srcId="{E2D6892A-27C2-48C1-965D-BD647C1A0FAE}" destId="{44DCE63A-315D-4F6D-B543-9E5541902DA1}" srcOrd="1" destOrd="0" presId="urn:microsoft.com/office/officeart/2005/8/layout/radial5"/>
    <dgm:cxn modelId="{DC00DE6A-08F7-4058-A8B6-99BDCAC0F6C2}" srcId="{764E4255-70AF-4ABC-8E53-2344892C4437}" destId="{18E48042-A42F-4050-94A9-3309EF3B8410}" srcOrd="0" destOrd="0" parTransId="{1C6D8E8B-C23B-4255-AD1B-C73F1F497AA1}" sibTransId="{CE5E45D0-AA69-4C85-8376-B0EA446EE283}"/>
    <dgm:cxn modelId="{4E59C751-A9A1-4C45-8D4F-C569165AE0A9}" srcId="{764E4255-70AF-4ABC-8E53-2344892C4437}" destId="{CFB1D256-7A25-4AC8-8BB1-ABCF829076DD}" srcOrd="3" destOrd="0" parTransId="{810E7914-837E-4DA0-BF7A-4D73199C5D71}" sibTransId="{5552C4DB-F29E-4434-9E61-7A1457D714FF}"/>
    <dgm:cxn modelId="{C5F9B40B-61B3-4751-8BB7-B3B64E66F3C0}" type="presOf" srcId="{9B92E5DC-4825-4A10-83E0-F3656BE2D87D}" destId="{ACA68219-D167-4987-B20B-8FE151E6BA12}" srcOrd="0" destOrd="0" presId="urn:microsoft.com/office/officeart/2005/8/layout/radial5"/>
    <dgm:cxn modelId="{FC70FECA-C1E4-45EE-A990-FCFC97E89E68}" srcId="{764E4255-70AF-4ABC-8E53-2344892C4437}" destId="{7CA5A781-C5AD-4DB1-84AA-6356294AFDF5}" srcOrd="4" destOrd="0" parTransId="{59FB128F-A195-4DF0-A76D-A680C7C9B583}" sibTransId="{67D6A8A7-19E4-4D42-A602-2FF546841E3A}"/>
    <dgm:cxn modelId="{CDBF847E-C47E-407B-8A19-1E8DC7A0668E}" type="presOf" srcId="{94663132-0B8E-40C1-BE40-570C9DB904A1}" destId="{B9CF7EF3-CC7D-4C9A-A133-53B0FFEBCD9D}" srcOrd="0" destOrd="0" presId="urn:microsoft.com/office/officeart/2005/8/layout/radial5"/>
    <dgm:cxn modelId="{93F89B28-AA53-45B4-A7F8-78B5BD72A259}" type="presOf" srcId="{1C6D8E8B-C23B-4255-AD1B-C73F1F497AA1}" destId="{D1252F84-CD1D-4DDC-B5C3-7ECEBE20EA8E}" srcOrd="0" destOrd="0" presId="urn:microsoft.com/office/officeart/2005/8/layout/radial5"/>
    <dgm:cxn modelId="{97491DB2-0EB8-4CC3-9FA9-2085A94CFDFF}" srcId="{764E4255-70AF-4ABC-8E53-2344892C4437}" destId="{94663132-0B8E-40C1-BE40-570C9DB904A1}" srcOrd="1" destOrd="0" parTransId="{51B83BDB-2800-4F8B-821C-C135616A6B26}" sibTransId="{D7B8C592-C5DB-40AB-A81C-D8A14175A630}"/>
    <dgm:cxn modelId="{16203255-DB37-41BF-8C94-EBF3DD44DDE1}" type="presOf" srcId="{59FB128F-A195-4DF0-A76D-A680C7C9B583}" destId="{8CD3618C-609D-41AF-8279-610EC845A7A9}" srcOrd="1" destOrd="0" presId="urn:microsoft.com/office/officeart/2005/8/layout/radial5"/>
    <dgm:cxn modelId="{85BAE2EC-6DC0-4040-8588-1163EDA023BD}" type="presOf" srcId="{CFB1D256-7A25-4AC8-8BB1-ABCF829076DD}" destId="{6987C0A8-BCB4-45CE-8EDF-BDD07E6D9517}" srcOrd="0" destOrd="0" presId="urn:microsoft.com/office/officeart/2005/8/layout/radial5"/>
    <dgm:cxn modelId="{F7B74E85-4EBF-4BD7-B9E0-EC276361398D}" type="presOf" srcId="{764E4255-70AF-4ABC-8E53-2344892C4437}" destId="{3D143833-ED29-4318-B336-A21A22682235}" srcOrd="0" destOrd="0" presId="urn:microsoft.com/office/officeart/2005/8/layout/radial5"/>
    <dgm:cxn modelId="{5F8E5D0F-3603-4E5F-80C8-83A10822D705}" type="presOf" srcId="{810E7914-837E-4DA0-BF7A-4D73199C5D71}" destId="{F4E0E8E6-25C8-4132-B033-AF0E614C438C}" srcOrd="0" destOrd="0" presId="urn:microsoft.com/office/officeart/2005/8/layout/radial5"/>
    <dgm:cxn modelId="{7D5C42BF-1EB4-48A5-80FA-F4A9C6788BD8}" type="presOf" srcId="{51B83BDB-2800-4F8B-821C-C135616A6B26}" destId="{CD3B85C0-C368-48B2-A4E6-AAAC54AD41E9}" srcOrd="1" destOrd="0" presId="urn:microsoft.com/office/officeart/2005/8/layout/radial5"/>
    <dgm:cxn modelId="{6283C1CB-360D-4781-B862-00C6AEE91144}" srcId="{764E4255-70AF-4ABC-8E53-2344892C4437}" destId="{4D3C399A-430D-4223-96A6-B027C3F5D401}" srcOrd="2" destOrd="0" parTransId="{E2D6892A-27C2-48C1-965D-BD647C1A0FAE}" sibTransId="{988F962D-982A-4DB3-9B59-2AA24D74F9CB}"/>
    <dgm:cxn modelId="{AD2D61E1-45DD-4A4E-BF3B-985BCF3B51C0}" type="presOf" srcId="{4D3C399A-430D-4223-96A6-B027C3F5D401}" destId="{54F3C536-DC23-454D-BBD8-AEC821BC9E02}" srcOrd="0" destOrd="0" presId="urn:microsoft.com/office/officeart/2005/8/layout/radial5"/>
    <dgm:cxn modelId="{A570B89A-100A-4258-ACCF-F56CBAFDEABA}" type="presOf" srcId="{810E7914-837E-4DA0-BF7A-4D73199C5D71}" destId="{0C712B32-4AA3-465A-AF11-D1C8E8D5956E}" srcOrd="1" destOrd="0" presId="urn:microsoft.com/office/officeart/2005/8/layout/radial5"/>
    <dgm:cxn modelId="{0D656644-F298-4E6D-8182-EDF1E8234DA3}" type="presOf" srcId="{E2D6892A-27C2-48C1-965D-BD647C1A0FAE}" destId="{B8B4333E-484F-4287-8308-F44B1FF0175C}" srcOrd="0" destOrd="0" presId="urn:microsoft.com/office/officeart/2005/8/layout/radial5"/>
    <dgm:cxn modelId="{0D78590B-D01F-4627-B9E0-356B9BEE0021}" type="presOf" srcId="{59FB128F-A195-4DF0-A76D-A680C7C9B583}" destId="{AA1980DA-48E5-458B-9C7E-2E6BD864A788}" srcOrd="0" destOrd="0" presId="urn:microsoft.com/office/officeart/2005/8/layout/radial5"/>
    <dgm:cxn modelId="{F2FEFA29-F67B-4B7B-B37F-3E743F37DC4B}" type="presOf" srcId="{18E48042-A42F-4050-94A9-3309EF3B8410}" destId="{3F414FCE-49AF-43A6-8B01-FDFAD744EB2F}" srcOrd="0" destOrd="0" presId="urn:microsoft.com/office/officeart/2005/8/layout/radial5"/>
    <dgm:cxn modelId="{D7BBDBC5-F7F0-426E-948E-553C0C10BCB6}" type="presParOf" srcId="{ACA68219-D167-4987-B20B-8FE151E6BA12}" destId="{3D143833-ED29-4318-B336-A21A22682235}" srcOrd="0" destOrd="0" presId="urn:microsoft.com/office/officeart/2005/8/layout/radial5"/>
    <dgm:cxn modelId="{AD18C9D8-4FC3-4DBD-BEAB-D6F0428FE24D}" type="presParOf" srcId="{ACA68219-D167-4987-B20B-8FE151E6BA12}" destId="{D1252F84-CD1D-4DDC-B5C3-7ECEBE20EA8E}" srcOrd="1" destOrd="0" presId="urn:microsoft.com/office/officeart/2005/8/layout/radial5"/>
    <dgm:cxn modelId="{A9E20375-620F-4D92-9A0C-9E15EB45D01B}" type="presParOf" srcId="{D1252F84-CD1D-4DDC-B5C3-7ECEBE20EA8E}" destId="{1EB5E7C7-DF34-4B67-A9DE-CF1C1F99924B}" srcOrd="0" destOrd="0" presId="urn:microsoft.com/office/officeart/2005/8/layout/radial5"/>
    <dgm:cxn modelId="{A5505650-6959-498B-AD13-33BF4642BE0D}" type="presParOf" srcId="{ACA68219-D167-4987-B20B-8FE151E6BA12}" destId="{3F414FCE-49AF-43A6-8B01-FDFAD744EB2F}" srcOrd="2" destOrd="0" presId="urn:microsoft.com/office/officeart/2005/8/layout/radial5"/>
    <dgm:cxn modelId="{9FC5A478-1D02-40F4-9529-CE515F9E7262}" type="presParOf" srcId="{ACA68219-D167-4987-B20B-8FE151E6BA12}" destId="{1096CCA1-4E30-43AE-AF49-173DED57E12A}" srcOrd="3" destOrd="0" presId="urn:microsoft.com/office/officeart/2005/8/layout/radial5"/>
    <dgm:cxn modelId="{B905807A-F3C1-41A6-86C5-5E7EA771DF99}" type="presParOf" srcId="{1096CCA1-4E30-43AE-AF49-173DED57E12A}" destId="{CD3B85C0-C368-48B2-A4E6-AAAC54AD41E9}" srcOrd="0" destOrd="0" presId="urn:microsoft.com/office/officeart/2005/8/layout/radial5"/>
    <dgm:cxn modelId="{59E8FFAC-02FD-49F9-9439-81A8D0F94976}" type="presParOf" srcId="{ACA68219-D167-4987-B20B-8FE151E6BA12}" destId="{B9CF7EF3-CC7D-4C9A-A133-53B0FFEBCD9D}" srcOrd="4" destOrd="0" presId="urn:microsoft.com/office/officeart/2005/8/layout/radial5"/>
    <dgm:cxn modelId="{A0C7972A-0B0D-4D25-BD61-0BED023B79EA}" type="presParOf" srcId="{ACA68219-D167-4987-B20B-8FE151E6BA12}" destId="{B8B4333E-484F-4287-8308-F44B1FF0175C}" srcOrd="5" destOrd="0" presId="urn:microsoft.com/office/officeart/2005/8/layout/radial5"/>
    <dgm:cxn modelId="{2B657E54-A723-4016-B947-BF66A6A4A909}" type="presParOf" srcId="{B8B4333E-484F-4287-8308-F44B1FF0175C}" destId="{44DCE63A-315D-4F6D-B543-9E5541902DA1}" srcOrd="0" destOrd="0" presId="urn:microsoft.com/office/officeart/2005/8/layout/radial5"/>
    <dgm:cxn modelId="{4ED2463A-E9F5-4994-B0D8-53AD27CDC773}" type="presParOf" srcId="{ACA68219-D167-4987-B20B-8FE151E6BA12}" destId="{54F3C536-DC23-454D-BBD8-AEC821BC9E02}" srcOrd="6" destOrd="0" presId="urn:microsoft.com/office/officeart/2005/8/layout/radial5"/>
    <dgm:cxn modelId="{070DAF5B-05C1-471C-8B77-DE1EB4E6E17F}" type="presParOf" srcId="{ACA68219-D167-4987-B20B-8FE151E6BA12}" destId="{F4E0E8E6-25C8-4132-B033-AF0E614C438C}" srcOrd="7" destOrd="0" presId="urn:microsoft.com/office/officeart/2005/8/layout/radial5"/>
    <dgm:cxn modelId="{7C5A43FC-E8B3-41D7-9062-3D5C1C1FE400}" type="presParOf" srcId="{F4E0E8E6-25C8-4132-B033-AF0E614C438C}" destId="{0C712B32-4AA3-465A-AF11-D1C8E8D5956E}" srcOrd="0" destOrd="0" presId="urn:microsoft.com/office/officeart/2005/8/layout/radial5"/>
    <dgm:cxn modelId="{DC42F70E-89EA-44E7-96D2-BB9F0ACA4899}" type="presParOf" srcId="{ACA68219-D167-4987-B20B-8FE151E6BA12}" destId="{6987C0A8-BCB4-45CE-8EDF-BDD07E6D9517}" srcOrd="8" destOrd="0" presId="urn:microsoft.com/office/officeart/2005/8/layout/radial5"/>
    <dgm:cxn modelId="{AB997389-3E86-4C6C-B89F-80B142938F1D}" type="presParOf" srcId="{ACA68219-D167-4987-B20B-8FE151E6BA12}" destId="{AA1980DA-48E5-458B-9C7E-2E6BD864A788}" srcOrd="9" destOrd="0" presId="urn:microsoft.com/office/officeart/2005/8/layout/radial5"/>
    <dgm:cxn modelId="{90773AA9-3241-4069-AAC7-9D046C885AF5}" type="presParOf" srcId="{AA1980DA-48E5-458B-9C7E-2E6BD864A788}" destId="{8CD3618C-609D-41AF-8279-610EC845A7A9}" srcOrd="0" destOrd="0" presId="urn:microsoft.com/office/officeart/2005/8/layout/radial5"/>
    <dgm:cxn modelId="{2CE67675-5F8E-435C-92B8-0BDE84D6E95A}" type="presParOf" srcId="{ACA68219-D167-4987-B20B-8FE151E6BA12}" destId="{36E28206-2DC6-49D8-B3C1-F2AEC5664899}" srcOrd="10" destOrd="0" presId="urn:microsoft.com/office/officeart/2005/8/layout/radial5"/>
  </dgm:cxnLst>
  <dgm:bg/>
  <dgm:whole>
    <a:ln w="95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 dirty="0" smtClean="0">
              <a:latin typeface="Candara" pitchFamily="34" charset="0"/>
            </a:rPr>
            <a:t>Educación</a:t>
          </a:r>
          <a:endParaRPr lang="es-CL" sz="1000" b="1" dirty="0">
            <a:latin typeface="Candara" pitchFamily="34" charset="0"/>
          </a:endParaRPr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7CA5A781-C5AD-4DB1-84AA-6356294AFDF5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Aprendizaje Permanente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CFB1D256-7A25-4AC8-8BB1-ABCF829076DD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No Formal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4D3C399A-430D-4223-96A6-B027C3F5D40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Secundaria y Superior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94663132-0B8E-40C1-BE40-570C9DB904A1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Primaria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18E48042-A42F-4050-94A9-3309EF3B8410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Atención a la Infancia Temprana y Educación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1C6D8E8B-C23B-4255-AD1B-C73F1F497AA1}" type="parTrans" cxnId="{DC00DE6A-08F7-4058-A8B6-99BDCAC0F6C2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CE5E45D0-AA69-4C85-8376-B0EA446EE283}" type="sibTrans" cxnId="{DC00DE6A-08F7-4058-A8B6-99BDCAC0F6C2}">
      <dgm:prSet/>
      <dgm:spPr/>
      <dgm:t>
        <a:bodyPr/>
        <a:lstStyle/>
        <a:p>
          <a:endParaRPr lang="es-CL" sz="800">
            <a:latin typeface="Candara" pitchFamily="34" charset="0"/>
          </a:endParaRPr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 custScaleX="168810" custScaleY="104896"/>
      <dgm:spPr/>
      <dgm:t>
        <a:bodyPr/>
        <a:lstStyle/>
        <a:p>
          <a:endParaRPr lang="es-CL"/>
        </a:p>
      </dgm:t>
    </dgm:pt>
    <dgm:pt modelId="{D1252F84-CD1D-4DDC-B5C3-7ECEBE20EA8E}" type="pres">
      <dgm:prSet presAssocID="{1C6D8E8B-C23B-4255-AD1B-C73F1F497AA1}" presName="parTrans" presStyleLbl="sibTrans2D1" presStyleIdx="0" presStyleCnt="5"/>
      <dgm:spPr/>
      <dgm:t>
        <a:bodyPr/>
        <a:lstStyle/>
        <a:p>
          <a:endParaRPr lang="es-CL"/>
        </a:p>
      </dgm:t>
    </dgm:pt>
    <dgm:pt modelId="{1EB5E7C7-DF34-4B67-A9DE-CF1C1F99924B}" type="pres">
      <dgm:prSet presAssocID="{1C6D8E8B-C23B-4255-AD1B-C73F1F497AA1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3F414FCE-49AF-43A6-8B01-FDFAD744EB2F}" type="pres">
      <dgm:prSet presAssocID="{18E48042-A42F-4050-94A9-3309EF3B8410}" presName="node" presStyleLbl="node1" presStyleIdx="0" presStyleCnt="5" custScaleX="137732" custScaleY="9605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1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1" presStyleCnt="5" custScaleX="128564" custRadScaleRad="126616" custRadScaleInc="-13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2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2" presStyleCnt="5" custScaleX="143403" custRadScaleRad="121607" custRadScaleInc="-387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3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3" presStyleCnt="5" custScaleX="133761" custRadScaleRad="117235" custRadScaleInc="4636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4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4" presStyleCnt="5" custScaleX="134642" custRadScaleRad="121985" custRadScaleInc="184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5B5D53C-48DB-46AA-B1B1-804A800019CB}" type="presOf" srcId="{94663132-0B8E-40C1-BE40-570C9DB904A1}" destId="{B9CF7EF3-CC7D-4C9A-A133-53B0FFEBCD9D}" srcOrd="0" destOrd="0" presId="urn:microsoft.com/office/officeart/2005/8/layout/radial5"/>
    <dgm:cxn modelId="{56EE8A77-D9D7-4718-9017-FCE7A62E3C6C}" type="presOf" srcId="{4D3C399A-430D-4223-96A6-B027C3F5D401}" destId="{54F3C536-DC23-454D-BBD8-AEC821BC9E02}" srcOrd="0" destOrd="0" presId="urn:microsoft.com/office/officeart/2005/8/layout/radial5"/>
    <dgm:cxn modelId="{E75392CB-0953-42F5-81B7-533788CBA572}" type="presOf" srcId="{18E48042-A42F-4050-94A9-3309EF3B8410}" destId="{3F414FCE-49AF-43A6-8B01-FDFAD744EB2F}" srcOrd="0" destOrd="0" presId="urn:microsoft.com/office/officeart/2005/8/layout/radial5"/>
    <dgm:cxn modelId="{97491DB2-0EB8-4CC3-9FA9-2085A94CFDFF}" srcId="{764E4255-70AF-4ABC-8E53-2344892C4437}" destId="{94663132-0B8E-40C1-BE40-570C9DB904A1}" srcOrd="1" destOrd="0" parTransId="{51B83BDB-2800-4F8B-821C-C135616A6B26}" sibTransId="{D7B8C592-C5DB-40AB-A81C-D8A14175A630}"/>
    <dgm:cxn modelId="{75384609-28BB-40EF-A0E0-CCF837ACE111}" type="presOf" srcId="{9B92E5DC-4825-4A10-83E0-F3656BE2D87D}" destId="{ACA68219-D167-4987-B20B-8FE151E6BA12}" srcOrd="0" destOrd="0" presId="urn:microsoft.com/office/officeart/2005/8/layout/radial5"/>
    <dgm:cxn modelId="{649043DE-5ED8-4264-B443-EA5C6AC7E307}" type="presOf" srcId="{59FB128F-A195-4DF0-A76D-A680C7C9B583}" destId="{AA1980DA-48E5-458B-9C7E-2E6BD864A788}" srcOrd="0" destOrd="0" presId="urn:microsoft.com/office/officeart/2005/8/layout/radial5"/>
    <dgm:cxn modelId="{29E32114-2B06-4B11-93DC-D1FB3F1F276C}" type="presOf" srcId="{810E7914-837E-4DA0-BF7A-4D73199C5D71}" destId="{F4E0E8E6-25C8-4132-B033-AF0E614C438C}" srcOrd="0" destOrd="0" presId="urn:microsoft.com/office/officeart/2005/8/layout/radial5"/>
    <dgm:cxn modelId="{6283C1CB-360D-4781-B862-00C6AEE91144}" srcId="{764E4255-70AF-4ABC-8E53-2344892C4437}" destId="{4D3C399A-430D-4223-96A6-B027C3F5D401}" srcOrd="2" destOrd="0" parTransId="{E2D6892A-27C2-48C1-965D-BD647C1A0FAE}" sibTransId="{988F962D-982A-4DB3-9B59-2AA24D74F9CB}"/>
    <dgm:cxn modelId="{3131F96C-A859-46F1-95F6-E2E22015E5D6}" type="presOf" srcId="{1C6D8E8B-C23B-4255-AD1B-C73F1F497AA1}" destId="{D1252F84-CD1D-4DDC-B5C3-7ECEBE20EA8E}" srcOrd="0" destOrd="0" presId="urn:microsoft.com/office/officeart/2005/8/layout/radial5"/>
    <dgm:cxn modelId="{B2A47844-44B2-4E04-AB05-599250D47CFB}" type="presOf" srcId="{764E4255-70AF-4ABC-8E53-2344892C4437}" destId="{3D143833-ED29-4318-B336-A21A22682235}" srcOrd="0" destOrd="0" presId="urn:microsoft.com/office/officeart/2005/8/layout/radial5"/>
    <dgm:cxn modelId="{04F30EC9-E833-4EA3-BB69-AB083455EAA6}" type="presOf" srcId="{810E7914-837E-4DA0-BF7A-4D73199C5D71}" destId="{0C712B32-4AA3-465A-AF11-D1C8E8D5956E}" srcOrd="1" destOrd="0" presId="urn:microsoft.com/office/officeart/2005/8/layout/radial5"/>
    <dgm:cxn modelId="{D1E94C35-D063-4A89-8DE5-9EC3206C8FB4}" type="presOf" srcId="{E2D6892A-27C2-48C1-965D-BD647C1A0FAE}" destId="{B8B4333E-484F-4287-8308-F44B1FF0175C}" srcOrd="0" destOrd="0" presId="urn:microsoft.com/office/officeart/2005/8/layout/radial5"/>
    <dgm:cxn modelId="{02CD339C-9883-445C-BCB6-932EFF1BFB35}" type="presOf" srcId="{59FB128F-A195-4DF0-A76D-A680C7C9B583}" destId="{8CD3618C-609D-41AF-8279-610EC845A7A9}" srcOrd="1" destOrd="0" presId="urn:microsoft.com/office/officeart/2005/8/layout/radial5"/>
    <dgm:cxn modelId="{E6590C95-9A2F-4264-833D-456D46F46042}" type="presOf" srcId="{CFB1D256-7A25-4AC8-8BB1-ABCF829076DD}" destId="{6987C0A8-BCB4-45CE-8EDF-BDD07E6D9517}" srcOrd="0" destOrd="0" presId="urn:microsoft.com/office/officeart/2005/8/layout/radial5"/>
    <dgm:cxn modelId="{C45D125A-7B26-4221-AE44-8366F91F09CB}" type="presOf" srcId="{E2D6892A-27C2-48C1-965D-BD647C1A0FAE}" destId="{44DCE63A-315D-4F6D-B543-9E5541902DA1}" srcOrd="1" destOrd="0" presId="urn:microsoft.com/office/officeart/2005/8/layout/radial5"/>
    <dgm:cxn modelId="{DC00DE6A-08F7-4058-A8B6-99BDCAC0F6C2}" srcId="{764E4255-70AF-4ABC-8E53-2344892C4437}" destId="{18E48042-A42F-4050-94A9-3309EF3B8410}" srcOrd="0" destOrd="0" parTransId="{1C6D8E8B-C23B-4255-AD1B-C73F1F497AA1}" sibTransId="{CE5E45D0-AA69-4C85-8376-B0EA446EE283}"/>
    <dgm:cxn modelId="{7CE43D0E-D752-4A66-9900-83F93E944C04}" type="presOf" srcId="{7CA5A781-C5AD-4DB1-84AA-6356294AFDF5}" destId="{36E28206-2DC6-49D8-B3C1-F2AEC5664899}" srcOrd="0" destOrd="0" presId="urn:microsoft.com/office/officeart/2005/8/layout/radial5"/>
    <dgm:cxn modelId="{4E59C751-A9A1-4C45-8D4F-C569165AE0A9}" srcId="{764E4255-70AF-4ABC-8E53-2344892C4437}" destId="{CFB1D256-7A25-4AC8-8BB1-ABCF829076DD}" srcOrd="3" destOrd="0" parTransId="{810E7914-837E-4DA0-BF7A-4D73199C5D71}" sibTransId="{5552C4DB-F29E-4434-9E61-7A1457D714FF}"/>
    <dgm:cxn modelId="{FC70FECA-C1E4-45EE-A990-FCFC97E89E68}" srcId="{764E4255-70AF-4ABC-8E53-2344892C4437}" destId="{7CA5A781-C5AD-4DB1-84AA-6356294AFDF5}" srcOrd="4" destOrd="0" parTransId="{59FB128F-A195-4DF0-A76D-A680C7C9B583}" sibTransId="{67D6A8A7-19E4-4D42-A602-2FF546841E3A}"/>
    <dgm:cxn modelId="{81B6A567-E8FB-40D0-9795-C56C102AFFE1}" type="presOf" srcId="{1C6D8E8B-C23B-4255-AD1B-C73F1F497AA1}" destId="{1EB5E7C7-DF34-4B67-A9DE-CF1C1F99924B}" srcOrd="1" destOrd="0" presId="urn:microsoft.com/office/officeart/2005/8/layout/radial5"/>
    <dgm:cxn modelId="{D5E5A08D-5CD7-4194-A681-EF728880CE33}" type="presOf" srcId="{51B83BDB-2800-4F8B-821C-C135616A6B26}" destId="{1096CCA1-4E30-43AE-AF49-173DED57E12A}" srcOrd="0" destOrd="0" presId="urn:microsoft.com/office/officeart/2005/8/layout/radial5"/>
    <dgm:cxn modelId="{B83F4DFB-2261-457B-8BD1-596A4D893E5D}" type="presOf" srcId="{51B83BDB-2800-4F8B-821C-C135616A6B26}" destId="{CD3B85C0-C368-48B2-A4E6-AAAC54AD41E9}" srcOrd="1" destOrd="0" presId="urn:microsoft.com/office/officeart/2005/8/layout/radial5"/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11AE2619-C32C-479B-8F3F-E3DC20808AF4}" type="presParOf" srcId="{ACA68219-D167-4987-B20B-8FE151E6BA12}" destId="{3D143833-ED29-4318-B336-A21A22682235}" srcOrd="0" destOrd="0" presId="urn:microsoft.com/office/officeart/2005/8/layout/radial5"/>
    <dgm:cxn modelId="{6D0A18D1-DEEB-4C90-975A-0FC250926A48}" type="presParOf" srcId="{ACA68219-D167-4987-B20B-8FE151E6BA12}" destId="{D1252F84-CD1D-4DDC-B5C3-7ECEBE20EA8E}" srcOrd="1" destOrd="0" presId="urn:microsoft.com/office/officeart/2005/8/layout/radial5"/>
    <dgm:cxn modelId="{0CCEBA40-76ED-4E72-9AB3-5B6F6E5216B3}" type="presParOf" srcId="{D1252F84-CD1D-4DDC-B5C3-7ECEBE20EA8E}" destId="{1EB5E7C7-DF34-4B67-A9DE-CF1C1F99924B}" srcOrd="0" destOrd="0" presId="urn:microsoft.com/office/officeart/2005/8/layout/radial5"/>
    <dgm:cxn modelId="{DDE23C1F-F48F-4B68-80A2-C056097E906D}" type="presParOf" srcId="{ACA68219-D167-4987-B20B-8FE151E6BA12}" destId="{3F414FCE-49AF-43A6-8B01-FDFAD744EB2F}" srcOrd="2" destOrd="0" presId="urn:microsoft.com/office/officeart/2005/8/layout/radial5"/>
    <dgm:cxn modelId="{924E5707-197F-4B34-A511-3090EC253621}" type="presParOf" srcId="{ACA68219-D167-4987-B20B-8FE151E6BA12}" destId="{1096CCA1-4E30-43AE-AF49-173DED57E12A}" srcOrd="3" destOrd="0" presId="urn:microsoft.com/office/officeart/2005/8/layout/radial5"/>
    <dgm:cxn modelId="{71089DA0-F927-41B1-9FDE-C169F4269D81}" type="presParOf" srcId="{1096CCA1-4E30-43AE-AF49-173DED57E12A}" destId="{CD3B85C0-C368-48B2-A4E6-AAAC54AD41E9}" srcOrd="0" destOrd="0" presId="urn:microsoft.com/office/officeart/2005/8/layout/radial5"/>
    <dgm:cxn modelId="{2E27DE60-AF5C-46A5-BD67-8C44389590E7}" type="presParOf" srcId="{ACA68219-D167-4987-B20B-8FE151E6BA12}" destId="{B9CF7EF3-CC7D-4C9A-A133-53B0FFEBCD9D}" srcOrd="4" destOrd="0" presId="urn:microsoft.com/office/officeart/2005/8/layout/radial5"/>
    <dgm:cxn modelId="{1DCE9820-CFCE-4CA5-8122-EAFBC3610C26}" type="presParOf" srcId="{ACA68219-D167-4987-B20B-8FE151E6BA12}" destId="{B8B4333E-484F-4287-8308-F44B1FF0175C}" srcOrd="5" destOrd="0" presId="urn:microsoft.com/office/officeart/2005/8/layout/radial5"/>
    <dgm:cxn modelId="{6DA532FD-F87B-4D19-90A7-01DCD1908DD9}" type="presParOf" srcId="{B8B4333E-484F-4287-8308-F44B1FF0175C}" destId="{44DCE63A-315D-4F6D-B543-9E5541902DA1}" srcOrd="0" destOrd="0" presId="urn:microsoft.com/office/officeart/2005/8/layout/radial5"/>
    <dgm:cxn modelId="{6B33D83E-1662-4F98-8525-20250291D790}" type="presParOf" srcId="{ACA68219-D167-4987-B20B-8FE151E6BA12}" destId="{54F3C536-DC23-454D-BBD8-AEC821BC9E02}" srcOrd="6" destOrd="0" presId="urn:microsoft.com/office/officeart/2005/8/layout/radial5"/>
    <dgm:cxn modelId="{81CC5401-A8F1-451C-A10B-0FFFA8949DF0}" type="presParOf" srcId="{ACA68219-D167-4987-B20B-8FE151E6BA12}" destId="{F4E0E8E6-25C8-4132-B033-AF0E614C438C}" srcOrd="7" destOrd="0" presId="urn:microsoft.com/office/officeart/2005/8/layout/radial5"/>
    <dgm:cxn modelId="{97D6FC5C-7691-471F-8605-F742139B9DD0}" type="presParOf" srcId="{F4E0E8E6-25C8-4132-B033-AF0E614C438C}" destId="{0C712B32-4AA3-465A-AF11-D1C8E8D5956E}" srcOrd="0" destOrd="0" presId="urn:microsoft.com/office/officeart/2005/8/layout/radial5"/>
    <dgm:cxn modelId="{9A91B85D-6D87-4376-A827-FEBF216D91E5}" type="presParOf" srcId="{ACA68219-D167-4987-B20B-8FE151E6BA12}" destId="{6987C0A8-BCB4-45CE-8EDF-BDD07E6D9517}" srcOrd="8" destOrd="0" presId="urn:microsoft.com/office/officeart/2005/8/layout/radial5"/>
    <dgm:cxn modelId="{F92A9096-AF19-418D-9568-F97AB831B5A8}" type="presParOf" srcId="{ACA68219-D167-4987-B20B-8FE151E6BA12}" destId="{AA1980DA-48E5-458B-9C7E-2E6BD864A788}" srcOrd="9" destOrd="0" presId="urn:microsoft.com/office/officeart/2005/8/layout/radial5"/>
    <dgm:cxn modelId="{E04E6EFC-8E9B-48AF-BB5F-63045D0EF46E}" type="presParOf" srcId="{AA1980DA-48E5-458B-9C7E-2E6BD864A788}" destId="{8CD3618C-609D-41AF-8279-610EC845A7A9}" srcOrd="0" destOrd="0" presId="urn:microsoft.com/office/officeart/2005/8/layout/radial5"/>
    <dgm:cxn modelId="{AF353B75-E7C8-4F27-A2E1-27A21380A5C4}" type="presParOf" srcId="{ACA68219-D167-4987-B20B-8FE151E6BA12}" destId="{36E28206-2DC6-49D8-B3C1-F2AEC5664899}" srcOrd="10" destOrd="0" presId="urn:microsoft.com/office/officeart/2005/8/layout/radial5"/>
  </dgm:cxnLst>
  <dgm:bg/>
  <dgm:whole>
    <a:ln w="95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 dirty="0" smtClean="0">
              <a:latin typeface="Candara" pitchFamily="34" charset="0"/>
            </a:rPr>
            <a:t>Educación</a:t>
          </a:r>
          <a:endParaRPr lang="es-CL" sz="1000" b="1" dirty="0">
            <a:latin typeface="Candara" pitchFamily="34" charset="0"/>
          </a:endParaRPr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7CA5A781-C5AD-4DB1-84AA-6356294AFDF5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Aprendizaje Permanente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CFB1D256-7A25-4AC8-8BB1-ABCF829076DD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No Formal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4D3C399A-430D-4223-96A6-B027C3F5D401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Secundaria y Superior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94663132-0B8E-40C1-BE40-570C9DB904A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Primaria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18E48042-A42F-4050-94A9-3309EF3B8410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Atención a la Infancia Temprana y Educación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1C6D8E8B-C23B-4255-AD1B-C73F1F497AA1}" type="parTrans" cxnId="{DC00DE6A-08F7-4058-A8B6-99BDCAC0F6C2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CE5E45D0-AA69-4C85-8376-B0EA446EE283}" type="sibTrans" cxnId="{DC00DE6A-08F7-4058-A8B6-99BDCAC0F6C2}">
      <dgm:prSet/>
      <dgm:spPr/>
      <dgm:t>
        <a:bodyPr/>
        <a:lstStyle/>
        <a:p>
          <a:endParaRPr lang="es-CL" sz="800">
            <a:latin typeface="Candara" pitchFamily="34" charset="0"/>
          </a:endParaRPr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 custScaleX="168810" custScaleY="104896"/>
      <dgm:spPr/>
      <dgm:t>
        <a:bodyPr/>
        <a:lstStyle/>
        <a:p>
          <a:endParaRPr lang="es-CL"/>
        </a:p>
      </dgm:t>
    </dgm:pt>
    <dgm:pt modelId="{D1252F84-CD1D-4DDC-B5C3-7ECEBE20EA8E}" type="pres">
      <dgm:prSet presAssocID="{1C6D8E8B-C23B-4255-AD1B-C73F1F497AA1}" presName="parTrans" presStyleLbl="sibTrans2D1" presStyleIdx="0" presStyleCnt="5"/>
      <dgm:spPr/>
      <dgm:t>
        <a:bodyPr/>
        <a:lstStyle/>
        <a:p>
          <a:endParaRPr lang="es-CL"/>
        </a:p>
      </dgm:t>
    </dgm:pt>
    <dgm:pt modelId="{1EB5E7C7-DF34-4B67-A9DE-CF1C1F99924B}" type="pres">
      <dgm:prSet presAssocID="{1C6D8E8B-C23B-4255-AD1B-C73F1F497AA1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3F414FCE-49AF-43A6-8B01-FDFAD744EB2F}" type="pres">
      <dgm:prSet presAssocID="{18E48042-A42F-4050-94A9-3309EF3B8410}" presName="node" presStyleLbl="node1" presStyleIdx="0" presStyleCnt="5" custScaleX="137732" custScaleY="9605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1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1" presStyleCnt="5" custScaleX="128564" custRadScaleRad="126616" custRadScaleInc="-13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2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2" presStyleCnt="5" custScaleX="143403" custRadScaleRad="121607" custRadScaleInc="-387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3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3" presStyleCnt="5" custScaleX="133761" custRadScaleRad="117235" custRadScaleInc="4636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4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4" presStyleCnt="5" custScaleX="134642" custRadScaleRad="121985" custRadScaleInc="184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3C4B28E-B294-4153-A4BD-B481781C96D0}" type="presOf" srcId="{E2D6892A-27C2-48C1-965D-BD647C1A0FAE}" destId="{B8B4333E-484F-4287-8308-F44B1FF0175C}" srcOrd="0" destOrd="0" presId="urn:microsoft.com/office/officeart/2005/8/layout/radial5"/>
    <dgm:cxn modelId="{A050DE20-72F6-44B8-9237-7C5C0D9A28B6}" type="presOf" srcId="{9B92E5DC-4825-4A10-83E0-F3656BE2D87D}" destId="{ACA68219-D167-4987-B20B-8FE151E6BA12}" srcOrd="0" destOrd="0" presId="urn:microsoft.com/office/officeart/2005/8/layout/radial5"/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DC00DE6A-08F7-4058-A8B6-99BDCAC0F6C2}" srcId="{764E4255-70AF-4ABC-8E53-2344892C4437}" destId="{18E48042-A42F-4050-94A9-3309EF3B8410}" srcOrd="0" destOrd="0" parTransId="{1C6D8E8B-C23B-4255-AD1B-C73F1F497AA1}" sibTransId="{CE5E45D0-AA69-4C85-8376-B0EA446EE283}"/>
    <dgm:cxn modelId="{69C0CFC4-363D-4ECC-ABC0-91EA2CEB2352}" type="presOf" srcId="{7CA5A781-C5AD-4DB1-84AA-6356294AFDF5}" destId="{36E28206-2DC6-49D8-B3C1-F2AEC5664899}" srcOrd="0" destOrd="0" presId="urn:microsoft.com/office/officeart/2005/8/layout/radial5"/>
    <dgm:cxn modelId="{2368E29E-9E1B-4DB5-AFE7-F13783D84DD8}" type="presOf" srcId="{18E48042-A42F-4050-94A9-3309EF3B8410}" destId="{3F414FCE-49AF-43A6-8B01-FDFAD744EB2F}" srcOrd="0" destOrd="0" presId="urn:microsoft.com/office/officeart/2005/8/layout/radial5"/>
    <dgm:cxn modelId="{5209DB7F-6700-4783-8F20-402268AD7F9C}" type="presOf" srcId="{59FB128F-A195-4DF0-A76D-A680C7C9B583}" destId="{8CD3618C-609D-41AF-8279-610EC845A7A9}" srcOrd="1" destOrd="0" presId="urn:microsoft.com/office/officeart/2005/8/layout/radial5"/>
    <dgm:cxn modelId="{C4234271-F250-47BC-873B-08E68525C183}" type="presOf" srcId="{CFB1D256-7A25-4AC8-8BB1-ABCF829076DD}" destId="{6987C0A8-BCB4-45CE-8EDF-BDD07E6D9517}" srcOrd="0" destOrd="0" presId="urn:microsoft.com/office/officeart/2005/8/layout/radial5"/>
    <dgm:cxn modelId="{4E59C751-A9A1-4C45-8D4F-C569165AE0A9}" srcId="{764E4255-70AF-4ABC-8E53-2344892C4437}" destId="{CFB1D256-7A25-4AC8-8BB1-ABCF829076DD}" srcOrd="3" destOrd="0" parTransId="{810E7914-837E-4DA0-BF7A-4D73199C5D71}" sibTransId="{5552C4DB-F29E-4434-9E61-7A1457D714FF}"/>
    <dgm:cxn modelId="{FC70FECA-C1E4-45EE-A990-FCFC97E89E68}" srcId="{764E4255-70AF-4ABC-8E53-2344892C4437}" destId="{7CA5A781-C5AD-4DB1-84AA-6356294AFDF5}" srcOrd="4" destOrd="0" parTransId="{59FB128F-A195-4DF0-A76D-A680C7C9B583}" sibTransId="{67D6A8A7-19E4-4D42-A602-2FF546841E3A}"/>
    <dgm:cxn modelId="{9412B29A-B1C5-4402-B992-57760D2E28B6}" type="presOf" srcId="{1C6D8E8B-C23B-4255-AD1B-C73F1F497AA1}" destId="{D1252F84-CD1D-4DDC-B5C3-7ECEBE20EA8E}" srcOrd="0" destOrd="0" presId="urn:microsoft.com/office/officeart/2005/8/layout/radial5"/>
    <dgm:cxn modelId="{CFB3DA6A-1CB2-4409-95AB-6A022A79DDBB}" type="presOf" srcId="{94663132-0B8E-40C1-BE40-570C9DB904A1}" destId="{B9CF7EF3-CC7D-4C9A-A133-53B0FFEBCD9D}" srcOrd="0" destOrd="0" presId="urn:microsoft.com/office/officeart/2005/8/layout/radial5"/>
    <dgm:cxn modelId="{97491DB2-0EB8-4CC3-9FA9-2085A94CFDFF}" srcId="{764E4255-70AF-4ABC-8E53-2344892C4437}" destId="{94663132-0B8E-40C1-BE40-570C9DB904A1}" srcOrd="1" destOrd="0" parTransId="{51B83BDB-2800-4F8B-821C-C135616A6B26}" sibTransId="{D7B8C592-C5DB-40AB-A81C-D8A14175A630}"/>
    <dgm:cxn modelId="{FE470415-4E49-4AE0-8E7C-4C3DC94744E8}" type="presOf" srcId="{51B83BDB-2800-4F8B-821C-C135616A6B26}" destId="{1096CCA1-4E30-43AE-AF49-173DED57E12A}" srcOrd="0" destOrd="0" presId="urn:microsoft.com/office/officeart/2005/8/layout/radial5"/>
    <dgm:cxn modelId="{6A8CB7A7-429E-4E87-BD6E-C387E3DA410D}" type="presOf" srcId="{4D3C399A-430D-4223-96A6-B027C3F5D401}" destId="{54F3C536-DC23-454D-BBD8-AEC821BC9E02}" srcOrd="0" destOrd="0" presId="urn:microsoft.com/office/officeart/2005/8/layout/radial5"/>
    <dgm:cxn modelId="{9284B122-5F20-4951-8BA7-3C6B3FD42282}" type="presOf" srcId="{810E7914-837E-4DA0-BF7A-4D73199C5D71}" destId="{F4E0E8E6-25C8-4132-B033-AF0E614C438C}" srcOrd="0" destOrd="0" presId="urn:microsoft.com/office/officeart/2005/8/layout/radial5"/>
    <dgm:cxn modelId="{6283C1CB-360D-4781-B862-00C6AEE91144}" srcId="{764E4255-70AF-4ABC-8E53-2344892C4437}" destId="{4D3C399A-430D-4223-96A6-B027C3F5D401}" srcOrd="2" destOrd="0" parTransId="{E2D6892A-27C2-48C1-965D-BD647C1A0FAE}" sibTransId="{988F962D-982A-4DB3-9B59-2AA24D74F9CB}"/>
    <dgm:cxn modelId="{6AA318BE-C4D9-4EFE-AC65-7ECF84452D6B}" type="presOf" srcId="{59FB128F-A195-4DF0-A76D-A680C7C9B583}" destId="{AA1980DA-48E5-458B-9C7E-2E6BD864A788}" srcOrd="0" destOrd="0" presId="urn:microsoft.com/office/officeart/2005/8/layout/radial5"/>
    <dgm:cxn modelId="{83DD5BD2-EC77-43BF-A017-4C58E6EEB485}" type="presOf" srcId="{E2D6892A-27C2-48C1-965D-BD647C1A0FAE}" destId="{44DCE63A-315D-4F6D-B543-9E5541902DA1}" srcOrd="1" destOrd="0" presId="urn:microsoft.com/office/officeart/2005/8/layout/radial5"/>
    <dgm:cxn modelId="{F2B6F48D-3B5F-4490-99DD-BDFA8AC2E4F3}" type="presOf" srcId="{51B83BDB-2800-4F8B-821C-C135616A6B26}" destId="{CD3B85C0-C368-48B2-A4E6-AAAC54AD41E9}" srcOrd="1" destOrd="0" presId="urn:microsoft.com/office/officeart/2005/8/layout/radial5"/>
    <dgm:cxn modelId="{6C978458-26C6-4C59-8267-02B08307AD53}" type="presOf" srcId="{1C6D8E8B-C23B-4255-AD1B-C73F1F497AA1}" destId="{1EB5E7C7-DF34-4B67-A9DE-CF1C1F99924B}" srcOrd="1" destOrd="0" presId="urn:microsoft.com/office/officeart/2005/8/layout/radial5"/>
    <dgm:cxn modelId="{2A76E86E-5D04-4BFC-9164-85B839775A7F}" type="presOf" srcId="{764E4255-70AF-4ABC-8E53-2344892C4437}" destId="{3D143833-ED29-4318-B336-A21A22682235}" srcOrd="0" destOrd="0" presId="urn:microsoft.com/office/officeart/2005/8/layout/radial5"/>
    <dgm:cxn modelId="{59B848F7-8B38-439F-8D9C-7D16C545EDF1}" type="presOf" srcId="{810E7914-837E-4DA0-BF7A-4D73199C5D71}" destId="{0C712B32-4AA3-465A-AF11-D1C8E8D5956E}" srcOrd="1" destOrd="0" presId="urn:microsoft.com/office/officeart/2005/8/layout/radial5"/>
    <dgm:cxn modelId="{818D7C27-9D96-444B-8E95-8AFD303D52FD}" type="presParOf" srcId="{ACA68219-D167-4987-B20B-8FE151E6BA12}" destId="{3D143833-ED29-4318-B336-A21A22682235}" srcOrd="0" destOrd="0" presId="urn:microsoft.com/office/officeart/2005/8/layout/radial5"/>
    <dgm:cxn modelId="{124338F4-01D0-488E-A364-94594B708326}" type="presParOf" srcId="{ACA68219-D167-4987-B20B-8FE151E6BA12}" destId="{D1252F84-CD1D-4DDC-B5C3-7ECEBE20EA8E}" srcOrd="1" destOrd="0" presId="urn:microsoft.com/office/officeart/2005/8/layout/radial5"/>
    <dgm:cxn modelId="{4D3C22A0-8614-4D33-B41F-13758DB6EA40}" type="presParOf" srcId="{D1252F84-CD1D-4DDC-B5C3-7ECEBE20EA8E}" destId="{1EB5E7C7-DF34-4B67-A9DE-CF1C1F99924B}" srcOrd="0" destOrd="0" presId="urn:microsoft.com/office/officeart/2005/8/layout/radial5"/>
    <dgm:cxn modelId="{73F9C4CF-0F44-47CE-9299-0A02FDBC7C67}" type="presParOf" srcId="{ACA68219-D167-4987-B20B-8FE151E6BA12}" destId="{3F414FCE-49AF-43A6-8B01-FDFAD744EB2F}" srcOrd="2" destOrd="0" presId="urn:microsoft.com/office/officeart/2005/8/layout/radial5"/>
    <dgm:cxn modelId="{F279FDC6-60CD-47D3-BBAB-80F6373110EB}" type="presParOf" srcId="{ACA68219-D167-4987-B20B-8FE151E6BA12}" destId="{1096CCA1-4E30-43AE-AF49-173DED57E12A}" srcOrd="3" destOrd="0" presId="urn:microsoft.com/office/officeart/2005/8/layout/radial5"/>
    <dgm:cxn modelId="{CDE1047E-C372-41D8-A12B-B589F9434B3A}" type="presParOf" srcId="{1096CCA1-4E30-43AE-AF49-173DED57E12A}" destId="{CD3B85C0-C368-48B2-A4E6-AAAC54AD41E9}" srcOrd="0" destOrd="0" presId="urn:microsoft.com/office/officeart/2005/8/layout/radial5"/>
    <dgm:cxn modelId="{90037EFF-54E4-4DB2-9B7F-01AF5E98D286}" type="presParOf" srcId="{ACA68219-D167-4987-B20B-8FE151E6BA12}" destId="{B9CF7EF3-CC7D-4C9A-A133-53B0FFEBCD9D}" srcOrd="4" destOrd="0" presId="urn:microsoft.com/office/officeart/2005/8/layout/radial5"/>
    <dgm:cxn modelId="{35BA0B61-E4A7-4318-B7B5-06B345ABBAAB}" type="presParOf" srcId="{ACA68219-D167-4987-B20B-8FE151E6BA12}" destId="{B8B4333E-484F-4287-8308-F44B1FF0175C}" srcOrd="5" destOrd="0" presId="urn:microsoft.com/office/officeart/2005/8/layout/radial5"/>
    <dgm:cxn modelId="{443F28DD-1188-4D2F-B9C7-926B629CF707}" type="presParOf" srcId="{B8B4333E-484F-4287-8308-F44B1FF0175C}" destId="{44DCE63A-315D-4F6D-B543-9E5541902DA1}" srcOrd="0" destOrd="0" presId="urn:microsoft.com/office/officeart/2005/8/layout/radial5"/>
    <dgm:cxn modelId="{EE8EE4C0-ECAD-4C4F-8C8B-14BEC5930280}" type="presParOf" srcId="{ACA68219-D167-4987-B20B-8FE151E6BA12}" destId="{54F3C536-DC23-454D-BBD8-AEC821BC9E02}" srcOrd="6" destOrd="0" presId="urn:microsoft.com/office/officeart/2005/8/layout/radial5"/>
    <dgm:cxn modelId="{DFA5C980-2132-4FB2-B869-E9369A54B0EC}" type="presParOf" srcId="{ACA68219-D167-4987-B20B-8FE151E6BA12}" destId="{F4E0E8E6-25C8-4132-B033-AF0E614C438C}" srcOrd="7" destOrd="0" presId="urn:microsoft.com/office/officeart/2005/8/layout/radial5"/>
    <dgm:cxn modelId="{A8D58DCA-39F9-4FF2-8388-173A6A42022E}" type="presParOf" srcId="{F4E0E8E6-25C8-4132-B033-AF0E614C438C}" destId="{0C712B32-4AA3-465A-AF11-D1C8E8D5956E}" srcOrd="0" destOrd="0" presId="urn:microsoft.com/office/officeart/2005/8/layout/radial5"/>
    <dgm:cxn modelId="{D786360D-D843-427E-8A0D-0CA2EB7882A7}" type="presParOf" srcId="{ACA68219-D167-4987-B20B-8FE151E6BA12}" destId="{6987C0A8-BCB4-45CE-8EDF-BDD07E6D9517}" srcOrd="8" destOrd="0" presId="urn:microsoft.com/office/officeart/2005/8/layout/radial5"/>
    <dgm:cxn modelId="{D345BC7B-22F7-4749-BFDB-82016299456D}" type="presParOf" srcId="{ACA68219-D167-4987-B20B-8FE151E6BA12}" destId="{AA1980DA-48E5-458B-9C7E-2E6BD864A788}" srcOrd="9" destOrd="0" presId="urn:microsoft.com/office/officeart/2005/8/layout/radial5"/>
    <dgm:cxn modelId="{1F0274DB-B2B3-4A44-8353-5ABBA371321A}" type="presParOf" srcId="{AA1980DA-48E5-458B-9C7E-2E6BD864A788}" destId="{8CD3618C-609D-41AF-8279-610EC845A7A9}" srcOrd="0" destOrd="0" presId="urn:microsoft.com/office/officeart/2005/8/layout/radial5"/>
    <dgm:cxn modelId="{3F444C45-C8ED-495B-BA77-0CBB471227B1}" type="presParOf" srcId="{ACA68219-D167-4987-B20B-8FE151E6BA12}" destId="{36E28206-2DC6-49D8-B3C1-F2AEC5664899}" srcOrd="10" destOrd="0" presId="urn:microsoft.com/office/officeart/2005/8/layout/radial5"/>
  </dgm:cxnLst>
  <dgm:bg/>
  <dgm:whole>
    <a:ln w="95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 dirty="0" smtClean="0">
              <a:latin typeface="Candara" pitchFamily="34" charset="0"/>
            </a:rPr>
            <a:t>Educación</a:t>
          </a:r>
          <a:endParaRPr lang="es-CL" sz="1000" b="1" dirty="0">
            <a:latin typeface="Candara" pitchFamily="34" charset="0"/>
          </a:endParaRPr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7CA5A781-C5AD-4DB1-84AA-6356294AFDF5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Aprendizaje Permanente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CFB1D256-7A25-4AC8-8BB1-ABCF829076DD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No Formal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4D3C399A-430D-4223-96A6-B027C3F5D40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Secundaria y Superior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94663132-0B8E-40C1-BE40-570C9DB904A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Primaria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18E48042-A42F-4050-94A9-3309EF3B8410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Atención a la Infancia Temprana y Educación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1C6D8E8B-C23B-4255-AD1B-C73F1F497AA1}" type="parTrans" cxnId="{DC00DE6A-08F7-4058-A8B6-99BDCAC0F6C2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CE5E45D0-AA69-4C85-8376-B0EA446EE283}" type="sibTrans" cxnId="{DC00DE6A-08F7-4058-A8B6-99BDCAC0F6C2}">
      <dgm:prSet/>
      <dgm:spPr/>
      <dgm:t>
        <a:bodyPr/>
        <a:lstStyle/>
        <a:p>
          <a:endParaRPr lang="es-CL" sz="800">
            <a:latin typeface="Candara" pitchFamily="34" charset="0"/>
          </a:endParaRPr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 custScaleX="168810" custScaleY="104896"/>
      <dgm:spPr/>
      <dgm:t>
        <a:bodyPr/>
        <a:lstStyle/>
        <a:p>
          <a:endParaRPr lang="es-CL"/>
        </a:p>
      </dgm:t>
    </dgm:pt>
    <dgm:pt modelId="{D1252F84-CD1D-4DDC-B5C3-7ECEBE20EA8E}" type="pres">
      <dgm:prSet presAssocID="{1C6D8E8B-C23B-4255-AD1B-C73F1F497AA1}" presName="parTrans" presStyleLbl="sibTrans2D1" presStyleIdx="0" presStyleCnt="5"/>
      <dgm:spPr/>
      <dgm:t>
        <a:bodyPr/>
        <a:lstStyle/>
        <a:p>
          <a:endParaRPr lang="es-CL"/>
        </a:p>
      </dgm:t>
    </dgm:pt>
    <dgm:pt modelId="{1EB5E7C7-DF34-4B67-A9DE-CF1C1F99924B}" type="pres">
      <dgm:prSet presAssocID="{1C6D8E8B-C23B-4255-AD1B-C73F1F497AA1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3F414FCE-49AF-43A6-8B01-FDFAD744EB2F}" type="pres">
      <dgm:prSet presAssocID="{18E48042-A42F-4050-94A9-3309EF3B8410}" presName="node" presStyleLbl="node1" presStyleIdx="0" presStyleCnt="5" custScaleX="137732" custScaleY="9605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1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1" presStyleCnt="5" custScaleX="128564" custRadScaleRad="126616" custRadScaleInc="-13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2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2" presStyleCnt="5" custScaleX="143403" custRadScaleRad="121607" custRadScaleInc="-387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3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3" presStyleCnt="5" custScaleX="133761" custRadScaleRad="117235" custRadScaleInc="4636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4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4" presStyleCnt="5" custScaleX="134642" custRadScaleRad="121985" custRadScaleInc="184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C2C1BD9-8048-4F70-905A-AC539CDF0883}" type="presOf" srcId="{764E4255-70AF-4ABC-8E53-2344892C4437}" destId="{3D143833-ED29-4318-B336-A21A22682235}" srcOrd="0" destOrd="0" presId="urn:microsoft.com/office/officeart/2005/8/layout/radial5"/>
    <dgm:cxn modelId="{516AC943-09A3-4C7F-A464-C94FB3D882B9}" type="presOf" srcId="{9B92E5DC-4825-4A10-83E0-F3656BE2D87D}" destId="{ACA68219-D167-4987-B20B-8FE151E6BA12}" srcOrd="0" destOrd="0" presId="urn:microsoft.com/office/officeart/2005/8/layout/radial5"/>
    <dgm:cxn modelId="{4E086B21-1800-450E-8B82-534A034C8404}" type="presOf" srcId="{E2D6892A-27C2-48C1-965D-BD647C1A0FAE}" destId="{44DCE63A-315D-4F6D-B543-9E5541902DA1}" srcOrd="1" destOrd="0" presId="urn:microsoft.com/office/officeart/2005/8/layout/radial5"/>
    <dgm:cxn modelId="{38066571-5759-47D6-ABC9-EAAE87FAD0B7}" type="presOf" srcId="{51B83BDB-2800-4F8B-821C-C135616A6B26}" destId="{1096CCA1-4E30-43AE-AF49-173DED57E12A}" srcOrd="0" destOrd="0" presId="urn:microsoft.com/office/officeart/2005/8/layout/radial5"/>
    <dgm:cxn modelId="{A48DBD8C-E780-42D3-8D9C-8542DEC3149C}" type="presOf" srcId="{810E7914-837E-4DA0-BF7A-4D73199C5D71}" destId="{F4E0E8E6-25C8-4132-B033-AF0E614C438C}" srcOrd="0" destOrd="0" presId="urn:microsoft.com/office/officeart/2005/8/layout/radial5"/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DC00DE6A-08F7-4058-A8B6-99BDCAC0F6C2}" srcId="{764E4255-70AF-4ABC-8E53-2344892C4437}" destId="{18E48042-A42F-4050-94A9-3309EF3B8410}" srcOrd="0" destOrd="0" parTransId="{1C6D8E8B-C23B-4255-AD1B-C73F1F497AA1}" sibTransId="{CE5E45D0-AA69-4C85-8376-B0EA446EE283}"/>
    <dgm:cxn modelId="{B00DCA88-4B42-42FF-8FCE-5204488AF442}" type="presOf" srcId="{51B83BDB-2800-4F8B-821C-C135616A6B26}" destId="{CD3B85C0-C368-48B2-A4E6-AAAC54AD41E9}" srcOrd="1" destOrd="0" presId="urn:microsoft.com/office/officeart/2005/8/layout/radial5"/>
    <dgm:cxn modelId="{CEB91EA2-348C-49DA-B857-D819BE149C81}" type="presOf" srcId="{810E7914-837E-4DA0-BF7A-4D73199C5D71}" destId="{0C712B32-4AA3-465A-AF11-D1C8E8D5956E}" srcOrd="1" destOrd="0" presId="urn:microsoft.com/office/officeart/2005/8/layout/radial5"/>
    <dgm:cxn modelId="{EBFB9671-D9D4-4A6C-958F-E732F550026B}" type="presOf" srcId="{59FB128F-A195-4DF0-A76D-A680C7C9B583}" destId="{AA1980DA-48E5-458B-9C7E-2E6BD864A788}" srcOrd="0" destOrd="0" presId="urn:microsoft.com/office/officeart/2005/8/layout/radial5"/>
    <dgm:cxn modelId="{8DAA52EE-B000-45D1-997D-B2EE4E7DCBC0}" type="presOf" srcId="{1C6D8E8B-C23B-4255-AD1B-C73F1F497AA1}" destId="{D1252F84-CD1D-4DDC-B5C3-7ECEBE20EA8E}" srcOrd="0" destOrd="0" presId="urn:microsoft.com/office/officeart/2005/8/layout/radial5"/>
    <dgm:cxn modelId="{89A12F2E-5457-4706-A857-3A7DF2597D01}" type="presOf" srcId="{CFB1D256-7A25-4AC8-8BB1-ABCF829076DD}" destId="{6987C0A8-BCB4-45CE-8EDF-BDD07E6D9517}" srcOrd="0" destOrd="0" presId="urn:microsoft.com/office/officeart/2005/8/layout/radial5"/>
    <dgm:cxn modelId="{4E59C751-A9A1-4C45-8D4F-C569165AE0A9}" srcId="{764E4255-70AF-4ABC-8E53-2344892C4437}" destId="{CFB1D256-7A25-4AC8-8BB1-ABCF829076DD}" srcOrd="3" destOrd="0" parTransId="{810E7914-837E-4DA0-BF7A-4D73199C5D71}" sibTransId="{5552C4DB-F29E-4434-9E61-7A1457D714FF}"/>
    <dgm:cxn modelId="{2F457029-F160-47CA-BDCB-4FD0611A06CE}" type="presOf" srcId="{59FB128F-A195-4DF0-A76D-A680C7C9B583}" destId="{8CD3618C-609D-41AF-8279-610EC845A7A9}" srcOrd="1" destOrd="0" presId="urn:microsoft.com/office/officeart/2005/8/layout/radial5"/>
    <dgm:cxn modelId="{FC70FECA-C1E4-45EE-A990-FCFC97E89E68}" srcId="{764E4255-70AF-4ABC-8E53-2344892C4437}" destId="{7CA5A781-C5AD-4DB1-84AA-6356294AFDF5}" srcOrd="4" destOrd="0" parTransId="{59FB128F-A195-4DF0-A76D-A680C7C9B583}" sibTransId="{67D6A8A7-19E4-4D42-A602-2FF546841E3A}"/>
    <dgm:cxn modelId="{97491DB2-0EB8-4CC3-9FA9-2085A94CFDFF}" srcId="{764E4255-70AF-4ABC-8E53-2344892C4437}" destId="{94663132-0B8E-40C1-BE40-570C9DB904A1}" srcOrd="1" destOrd="0" parTransId="{51B83BDB-2800-4F8B-821C-C135616A6B26}" sibTransId="{D7B8C592-C5DB-40AB-A81C-D8A14175A630}"/>
    <dgm:cxn modelId="{50CBE608-B483-427E-A663-1796FDB08820}" type="presOf" srcId="{1C6D8E8B-C23B-4255-AD1B-C73F1F497AA1}" destId="{1EB5E7C7-DF34-4B67-A9DE-CF1C1F99924B}" srcOrd="1" destOrd="0" presId="urn:microsoft.com/office/officeart/2005/8/layout/radial5"/>
    <dgm:cxn modelId="{3F5E3E13-7B7D-42AD-8650-CC8EE7A8178C}" type="presOf" srcId="{E2D6892A-27C2-48C1-965D-BD647C1A0FAE}" destId="{B8B4333E-484F-4287-8308-F44B1FF0175C}" srcOrd="0" destOrd="0" presId="urn:microsoft.com/office/officeart/2005/8/layout/radial5"/>
    <dgm:cxn modelId="{6283C1CB-360D-4781-B862-00C6AEE91144}" srcId="{764E4255-70AF-4ABC-8E53-2344892C4437}" destId="{4D3C399A-430D-4223-96A6-B027C3F5D401}" srcOrd="2" destOrd="0" parTransId="{E2D6892A-27C2-48C1-965D-BD647C1A0FAE}" sibTransId="{988F962D-982A-4DB3-9B59-2AA24D74F9CB}"/>
    <dgm:cxn modelId="{9DE59673-9F1A-4F19-95FF-BC7991004F81}" type="presOf" srcId="{4D3C399A-430D-4223-96A6-B027C3F5D401}" destId="{54F3C536-DC23-454D-BBD8-AEC821BC9E02}" srcOrd="0" destOrd="0" presId="urn:microsoft.com/office/officeart/2005/8/layout/radial5"/>
    <dgm:cxn modelId="{B82FC174-4B68-4994-8FF7-A795549AC8E5}" type="presOf" srcId="{94663132-0B8E-40C1-BE40-570C9DB904A1}" destId="{B9CF7EF3-CC7D-4C9A-A133-53B0FFEBCD9D}" srcOrd="0" destOrd="0" presId="urn:microsoft.com/office/officeart/2005/8/layout/radial5"/>
    <dgm:cxn modelId="{7103638C-A404-47A4-A5C5-F40A314A9439}" type="presOf" srcId="{18E48042-A42F-4050-94A9-3309EF3B8410}" destId="{3F414FCE-49AF-43A6-8B01-FDFAD744EB2F}" srcOrd="0" destOrd="0" presId="urn:microsoft.com/office/officeart/2005/8/layout/radial5"/>
    <dgm:cxn modelId="{8F084A35-8BC3-4A9A-9EDF-8159978966D6}" type="presOf" srcId="{7CA5A781-C5AD-4DB1-84AA-6356294AFDF5}" destId="{36E28206-2DC6-49D8-B3C1-F2AEC5664899}" srcOrd="0" destOrd="0" presId="urn:microsoft.com/office/officeart/2005/8/layout/radial5"/>
    <dgm:cxn modelId="{6E4AB14B-3B07-4E5B-95B7-60FA156401FF}" type="presParOf" srcId="{ACA68219-D167-4987-B20B-8FE151E6BA12}" destId="{3D143833-ED29-4318-B336-A21A22682235}" srcOrd="0" destOrd="0" presId="urn:microsoft.com/office/officeart/2005/8/layout/radial5"/>
    <dgm:cxn modelId="{C9EAE754-ED4E-4332-BD18-F6BEA1BCE163}" type="presParOf" srcId="{ACA68219-D167-4987-B20B-8FE151E6BA12}" destId="{D1252F84-CD1D-4DDC-B5C3-7ECEBE20EA8E}" srcOrd="1" destOrd="0" presId="urn:microsoft.com/office/officeart/2005/8/layout/radial5"/>
    <dgm:cxn modelId="{BB8BC819-C64B-4DE0-8DC2-69996B3E1EE1}" type="presParOf" srcId="{D1252F84-CD1D-4DDC-B5C3-7ECEBE20EA8E}" destId="{1EB5E7C7-DF34-4B67-A9DE-CF1C1F99924B}" srcOrd="0" destOrd="0" presId="urn:microsoft.com/office/officeart/2005/8/layout/radial5"/>
    <dgm:cxn modelId="{E85CF1C7-F8D9-404B-8C9A-9BB64509A26E}" type="presParOf" srcId="{ACA68219-D167-4987-B20B-8FE151E6BA12}" destId="{3F414FCE-49AF-43A6-8B01-FDFAD744EB2F}" srcOrd="2" destOrd="0" presId="urn:microsoft.com/office/officeart/2005/8/layout/radial5"/>
    <dgm:cxn modelId="{95CDAEB2-CE52-4A1A-B9B3-B09A50C0795C}" type="presParOf" srcId="{ACA68219-D167-4987-B20B-8FE151E6BA12}" destId="{1096CCA1-4E30-43AE-AF49-173DED57E12A}" srcOrd="3" destOrd="0" presId="urn:microsoft.com/office/officeart/2005/8/layout/radial5"/>
    <dgm:cxn modelId="{A4D61370-1EA2-413D-800A-BEB37E1E7A1D}" type="presParOf" srcId="{1096CCA1-4E30-43AE-AF49-173DED57E12A}" destId="{CD3B85C0-C368-48B2-A4E6-AAAC54AD41E9}" srcOrd="0" destOrd="0" presId="urn:microsoft.com/office/officeart/2005/8/layout/radial5"/>
    <dgm:cxn modelId="{3FAF1827-0E21-40D8-A2EB-CB7907EBEF20}" type="presParOf" srcId="{ACA68219-D167-4987-B20B-8FE151E6BA12}" destId="{B9CF7EF3-CC7D-4C9A-A133-53B0FFEBCD9D}" srcOrd="4" destOrd="0" presId="urn:microsoft.com/office/officeart/2005/8/layout/radial5"/>
    <dgm:cxn modelId="{2126F6D2-977A-47D2-B275-3E1B90784595}" type="presParOf" srcId="{ACA68219-D167-4987-B20B-8FE151E6BA12}" destId="{B8B4333E-484F-4287-8308-F44B1FF0175C}" srcOrd="5" destOrd="0" presId="urn:microsoft.com/office/officeart/2005/8/layout/radial5"/>
    <dgm:cxn modelId="{41A62548-1D38-40C3-911E-E4A54406717E}" type="presParOf" srcId="{B8B4333E-484F-4287-8308-F44B1FF0175C}" destId="{44DCE63A-315D-4F6D-B543-9E5541902DA1}" srcOrd="0" destOrd="0" presId="urn:microsoft.com/office/officeart/2005/8/layout/radial5"/>
    <dgm:cxn modelId="{3281F56B-977E-49F9-A6BE-54C2150EDE93}" type="presParOf" srcId="{ACA68219-D167-4987-B20B-8FE151E6BA12}" destId="{54F3C536-DC23-454D-BBD8-AEC821BC9E02}" srcOrd="6" destOrd="0" presId="urn:microsoft.com/office/officeart/2005/8/layout/radial5"/>
    <dgm:cxn modelId="{894057DF-4DE9-46CB-809D-56621E20C30E}" type="presParOf" srcId="{ACA68219-D167-4987-B20B-8FE151E6BA12}" destId="{F4E0E8E6-25C8-4132-B033-AF0E614C438C}" srcOrd="7" destOrd="0" presId="urn:microsoft.com/office/officeart/2005/8/layout/radial5"/>
    <dgm:cxn modelId="{8E22B0B8-6689-4F2B-8DC1-14B696F37D49}" type="presParOf" srcId="{F4E0E8E6-25C8-4132-B033-AF0E614C438C}" destId="{0C712B32-4AA3-465A-AF11-D1C8E8D5956E}" srcOrd="0" destOrd="0" presId="urn:microsoft.com/office/officeart/2005/8/layout/radial5"/>
    <dgm:cxn modelId="{B553B95A-4A48-4417-87ED-889E11F3CD04}" type="presParOf" srcId="{ACA68219-D167-4987-B20B-8FE151E6BA12}" destId="{6987C0A8-BCB4-45CE-8EDF-BDD07E6D9517}" srcOrd="8" destOrd="0" presId="urn:microsoft.com/office/officeart/2005/8/layout/radial5"/>
    <dgm:cxn modelId="{EC1423C5-3032-4DDA-9ED9-0A28E2365344}" type="presParOf" srcId="{ACA68219-D167-4987-B20B-8FE151E6BA12}" destId="{AA1980DA-48E5-458B-9C7E-2E6BD864A788}" srcOrd="9" destOrd="0" presId="urn:microsoft.com/office/officeart/2005/8/layout/radial5"/>
    <dgm:cxn modelId="{79666D59-29B6-44E0-B00C-91E6EB3FFB17}" type="presParOf" srcId="{AA1980DA-48E5-458B-9C7E-2E6BD864A788}" destId="{8CD3618C-609D-41AF-8279-610EC845A7A9}" srcOrd="0" destOrd="0" presId="urn:microsoft.com/office/officeart/2005/8/layout/radial5"/>
    <dgm:cxn modelId="{A7BFE84D-7C49-4739-86BB-7EA8040B5648}" type="presParOf" srcId="{ACA68219-D167-4987-B20B-8FE151E6BA12}" destId="{36E28206-2DC6-49D8-B3C1-F2AEC5664899}" srcOrd="10" destOrd="0" presId="urn:microsoft.com/office/officeart/2005/8/layout/radial5"/>
  </dgm:cxnLst>
  <dgm:bg/>
  <dgm:whole>
    <a:ln w="95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000" b="1" dirty="0" smtClean="0">
              <a:latin typeface="Candara" pitchFamily="34" charset="0"/>
            </a:rPr>
            <a:t>Educación</a:t>
          </a:r>
          <a:endParaRPr lang="es-CL" sz="1000" b="1" dirty="0">
            <a:latin typeface="Candara" pitchFamily="34" charset="0"/>
          </a:endParaRPr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7CA5A781-C5AD-4DB1-84AA-6356294AFDF5}">
      <dgm:prSet phldrT="[Texto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Aprendizaje Permanente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CFB1D256-7A25-4AC8-8BB1-ABCF829076DD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No Formal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4D3C399A-430D-4223-96A6-B027C3F5D40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Secundaria y Superior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94663132-0B8E-40C1-BE40-570C9DB904A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Educación Primaria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1000">
            <a:latin typeface="Candara" pitchFamily="34" charset="0"/>
          </a:endParaRPr>
        </a:p>
      </dgm:t>
    </dgm:pt>
    <dgm:pt modelId="{18E48042-A42F-4050-94A9-3309EF3B8410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7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Atención a la Infancia Temprana y Educación</a:t>
          </a:r>
          <a:endParaRPr lang="es-CL" sz="700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1C6D8E8B-C23B-4255-AD1B-C73F1F497AA1}" type="parTrans" cxnId="{DC00DE6A-08F7-4058-A8B6-99BDCAC0F6C2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900">
            <a:latin typeface="Candara" pitchFamily="34" charset="0"/>
          </a:endParaRPr>
        </a:p>
      </dgm:t>
    </dgm:pt>
    <dgm:pt modelId="{CE5E45D0-AA69-4C85-8376-B0EA446EE283}" type="sibTrans" cxnId="{DC00DE6A-08F7-4058-A8B6-99BDCAC0F6C2}">
      <dgm:prSet/>
      <dgm:spPr/>
      <dgm:t>
        <a:bodyPr/>
        <a:lstStyle/>
        <a:p>
          <a:endParaRPr lang="es-CL" sz="800">
            <a:latin typeface="Candara" pitchFamily="34" charset="0"/>
          </a:endParaRPr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 custScaleX="168810" custScaleY="104896"/>
      <dgm:spPr/>
      <dgm:t>
        <a:bodyPr/>
        <a:lstStyle/>
        <a:p>
          <a:endParaRPr lang="es-CL"/>
        </a:p>
      </dgm:t>
    </dgm:pt>
    <dgm:pt modelId="{D1252F84-CD1D-4DDC-B5C3-7ECEBE20EA8E}" type="pres">
      <dgm:prSet presAssocID="{1C6D8E8B-C23B-4255-AD1B-C73F1F497AA1}" presName="parTrans" presStyleLbl="sibTrans2D1" presStyleIdx="0" presStyleCnt="5"/>
      <dgm:spPr/>
      <dgm:t>
        <a:bodyPr/>
        <a:lstStyle/>
        <a:p>
          <a:endParaRPr lang="es-CL"/>
        </a:p>
      </dgm:t>
    </dgm:pt>
    <dgm:pt modelId="{1EB5E7C7-DF34-4B67-A9DE-CF1C1F99924B}" type="pres">
      <dgm:prSet presAssocID="{1C6D8E8B-C23B-4255-AD1B-C73F1F497AA1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3F414FCE-49AF-43A6-8B01-FDFAD744EB2F}" type="pres">
      <dgm:prSet presAssocID="{18E48042-A42F-4050-94A9-3309EF3B8410}" presName="node" presStyleLbl="node1" presStyleIdx="0" presStyleCnt="5" custScaleX="137732" custScaleY="9605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1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1" presStyleCnt="5" custScaleX="128564" custRadScaleRad="126616" custRadScaleInc="-132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2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2" presStyleCnt="5" custScaleX="143403" custRadScaleRad="121607" custRadScaleInc="-387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3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3" presStyleCnt="5" custScaleX="133761" custRadScaleRad="117235" custRadScaleInc="4636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4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4" presStyleCnt="5" custScaleX="134642" custRadScaleRad="121985" custRadScaleInc="184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C5401E4-B725-420E-B16B-1CFF6F2A56F9}" type="presOf" srcId="{51B83BDB-2800-4F8B-821C-C135616A6B26}" destId="{1096CCA1-4E30-43AE-AF49-173DED57E12A}" srcOrd="0" destOrd="0" presId="urn:microsoft.com/office/officeart/2005/8/layout/radial5"/>
    <dgm:cxn modelId="{87FD2AF2-7EC7-449C-8621-6BA2892D488A}" type="presOf" srcId="{7CA5A781-C5AD-4DB1-84AA-6356294AFDF5}" destId="{36E28206-2DC6-49D8-B3C1-F2AEC5664899}" srcOrd="0" destOrd="0" presId="urn:microsoft.com/office/officeart/2005/8/layout/radial5"/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DE9EB992-BB7F-411A-82A9-51DCD1317959}" type="presOf" srcId="{810E7914-837E-4DA0-BF7A-4D73199C5D71}" destId="{0C712B32-4AA3-465A-AF11-D1C8E8D5956E}" srcOrd="1" destOrd="0" presId="urn:microsoft.com/office/officeart/2005/8/layout/radial5"/>
    <dgm:cxn modelId="{DC00DE6A-08F7-4058-A8B6-99BDCAC0F6C2}" srcId="{764E4255-70AF-4ABC-8E53-2344892C4437}" destId="{18E48042-A42F-4050-94A9-3309EF3B8410}" srcOrd="0" destOrd="0" parTransId="{1C6D8E8B-C23B-4255-AD1B-C73F1F497AA1}" sibTransId="{CE5E45D0-AA69-4C85-8376-B0EA446EE283}"/>
    <dgm:cxn modelId="{10757724-626A-44DF-83AD-06893F0D004B}" type="presOf" srcId="{18E48042-A42F-4050-94A9-3309EF3B8410}" destId="{3F414FCE-49AF-43A6-8B01-FDFAD744EB2F}" srcOrd="0" destOrd="0" presId="urn:microsoft.com/office/officeart/2005/8/layout/radial5"/>
    <dgm:cxn modelId="{0B215433-1289-4C36-A581-ED9289DAEB9A}" type="presOf" srcId="{59FB128F-A195-4DF0-A76D-A680C7C9B583}" destId="{AA1980DA-48E5-458B-9C7E-2E6BD864A788}" srcOrd="0" destOrd="0" presId="urn:microsoft.com/office/officeart/2005/8/layout/radial5"/>
    <dgm:cxn modelId="{64314B7C-E206-4B6F-BFB6-4253F1BD731D}" type="presOf" srcId="{59FB128F-A195-4DF0-A76D-A680C7C9B583}" destId="{8CD3618C-609D-41AF-8279-610EC845A7A9}" srcOrd="1" destOrd="0" presId="urn:microsoft.com/office/officeart/2005/8/layout/radial5"/>
    <dgm:cxn modelId="{4E59C751-A9A1-4C45-8D4F-C569165AE0A9}" srcId="{764E4255-70AF-4ABC-8E53-2344892C4437}" destId="{CFB1D256-7A25-4AC8-8BB1-ABCF829076DD}" srcOrd="3" destOrd="0" parTransId="{810E7914-837E-4DA0-BF7A-4D73199C5D71}" sibTransId="{5552C4DB-F29E-4434-9E61-7A1457D714FF}"/>
    <dgm:cxn modelId="{6894E571-9B68-4F45-852E-8710647A7E78}" type="presOf" srcId="{1C6D8E8B-C23B-4255-AD1B-C73F1F497AA1}" destId="{D1252F84-CD1D-4DDC-B5C3-7ECEBE20EA8E}" srcOrd="0" destOrd="0" presId="urn:microsoft.com/office/officeart/2005/8/layout/radial5"/>
    <dgm:cxn modelId="{FC70FECA-C1E4-45EE-A990-FCFC97E89E68}" srcId="{764E4255-70AF-4ABC-8E53-2344892C4437}" destId="{7CA5A781-C5AD-4DB1-84AA-6356294AFDF5}" srcOrd="4" destOrd="0" parTransId="{59FB128F-A195-4DF0-A76D-A680C7C9B583}" sibTransId="{67D6A8A7-19E4-4D42-A602-2FF546841E3A}"/>
    <dgm:cxn modelId="{3E5835B7-4EFB-4743-AF71-ADA79A86FAD6}" type="presOf" srcId="{1C6D8E8B-C23B-4255-AD1B-C73F1F497AA1}" destId="{1EB5E7C7-DF34-4B67-A9DE-CF1C1F99924B}" srcOrd="1" destOrd="0" presId="urn:microsoft.com/office/officeart/2005/8/layout/radial5"/>
    <dgm:cxn modelId="{87CE051C-AE9B-41FE-922D-A495A23C01BC}" type="presOf" srcId="{94663132-0B8E-40C1-BE40-570C9DB904A1}" destId="{B9CF7EF3-CC7D-4C9A-A133-53B0FFEBCD9D}" srcOrd="0" destOrd="0" presId="urn:microsoft.com/office/officeart/2005/8/layout/radial5"/>
    <dgm:cxn modelId="{4A29A606-6F97-485E-8281-03F4C1A0FFD1}" type="presOf" srcId="{E2D6892A-27C2-48C1-965D-BD647C1A0FAE}" destId="{44DCE63A-315D-4F6D-B543-9E5541902DA1}" srcOrd="1" destOrd="0" presId="urn:microsoft.com/office/officeart/2005/8/layout/radial5"/>
    <dgm:cxn modelId="{97491DB2-0EB8-4CC3-9FA9-2085A94CFDFF}" srcId="{764E4255-70AF-4ABC-8E53-2344892C4437}" destId="{94663132-0B8E-40C1-BE40-570C9DB904A1}" srcOrd="1" destOrd="0" parTransId="{51B83BDB-2800-4F8B-821C-C135616A6B26}" sibTransId="{D7B8C592-C5DB-40AB-A81C-D8A14175A630}"/>
    <dgm:cxn modelId="{C2965774-4EE1-4AEC-9647-76678274F925}" type="presOf" srcId="{810E7914-837E-4DA0-BF7A-4D73199C5D71}" destId="{F4E0E8E6-25C8-4132-B033-AF0E614C438C}" srcOrd="0" destOrd="0" presId="urn:microsoft.com/office/officeart/2005/8/layout/radial5"/>
    <dgm:cxn modelId="{8BF358FD-ED9A-49B9-9330-551A669F9CDA}" type="presOf" srcId="{9B92E5DC-4825-4A10-83E0-F3656BE2D87D}" destId="{ACA68219-D167-4987-B20B-8FE151E6BA12}" srcOrd="0" destOrd="0" presId="urn:microsoft.com/office/officeart/2005/8/layout/radial5"/>
    <dgm:cxn modelId="{7CC849C4-25D3-458D-8C4C-C5DEF443A997}" type="presOf" srcId="{CFB1D256-7A25-4AC8-8BB1-ABCF829076DD}" destId="{6987C0A8-BCB4-45CE-8EDF-BDD07E6D9517}" srcOrd="0" destOrd="0" presId="urn:microsoft.com/office/officeart/2005/8/layout/radial5"/>
    <dgm:cxn modelId="{6283C1CB-360D-4781-B862-00C6AEE91144}" srcId="{764E4255-70AF-4ABC-8E53-2344892C4437}" destId="{4D3C399A-430D-4223-96A6-B027C3F5D401}" srcOrd="2" destOrd="0" parTransId="{E2D6892A-27C2-48C1-965D-BD647C1A0FAE}" sibTransId="{988F962D-982A-4DB3-9B59-2AA24D74F9CB}"/>
    <dgm:cxn modelId="{D71FB58C-0290-40EE-86D0-F36E2F291F85}" type="presOf" srcId="{51B83BDB-2800-4F8B-821C-C135616A6B26}" destId="{CD3B85C0-C368-48B2-A4E6-AAAC54AD41E9}" srcOrd="1" destOrd="0" presId="urn:microsoft.com/office/officeart/2005/8/layout/radial5"/>
    <dgm:cxn modelId="{EA2F284C-4C2E-46FA-A165-631B68E775BC}" type="presOf" srcId="{764E4255-70AF-4ABC-8E53-2344892C4437}" destId="{3D143833-ED29-4318-B336-A21A22682235}" srcOrd="0" destOrd="0" presId="urn:microsoft.com/office/officeart/2005/8/layout/radial5"/>
    <dgm:cxn modelId="{DB6160A9-4C74-4832-9402-774DD9ADF9A3}" type="presOf" srcId="{E2D6892A-27C2-48C1-965D-BD647C1A0FAE}" destId="{B8B4333E-484F-4287-8308-F44B1FF0175C}" srcOrd="0" destOrd="0" presId="urn:microsoft.com/office/officeart/2005/8/layout/radial5"/>
    <dgm:cxn modelId="{D3C0DD13-F0C1-481B-BA37-3976EF39336A}" type="presOf" srcId="{4D3C399A-430D-4223-96A6-B027C3F5D401}" destId="{54F3C536-DC23-454D-BBD8-AEC821BC9E02}" srcOrd="0" destOrd="0" presId="urn:microsoft.com/office/officeart/2005/8/layout/radial5"/>
    <dgm:cxn modelId="{813044A1-A744-4EC5-B0AC-D7D645BF5EA9}" type="presParOf" srcId="{ACA68219-D167-4987-B20B-8FE151E6BA12}" destId="{3D143833-ED29-4318-B336-A21A22682235}" srcOrd="0" destOrd="0" presId="urn:microsoft.com/office/officeart/2005/8/layout/radial5"/>
    <dgm:cxn modelId="{72E67D1A-8A62-4700-8F99-AFDBB9B72569}" type="presParOf" srcId="{ACA68219-D167-4987-B20B-8FE151E6BA12}" destId="{D1252F84-CD1D-4DDC-B5C3-7ECEBE20EA8E}" srcOrd="1" destOrd="0" presId="urn:microsoft.com/office/officeart/2005/8/layout/radial5"/>
    <dgm:cxn modelId="{9DA56737-0E2A-4251-82AF-23199FF1CA20}" type="presParOf" srcId="{D1252F84-CD1D-4DDC-B5C3-7ECEBE20EA8E}" destId="{1EB5E7C7-DF34-4B67-A9DE-CF1C1F99924B}" srcOrd="0" destOrd="0" presId="urn:microsoft.com/office/officeart/2005/8/layout/radial5"/>
    <dgm:cxn modelId="{80574E63-F252-4F13-9BF6-9C944DC1BBDD}" type="presParOf" srcId="{ACA68219-D167-4987-B20B-8FE151E6BA12}" destId="{3F414FCE-49AF-43A6-8B01-FDFAD744EB2F}" srcOrd="2" destOrd="0" presId="urn:microsoft.com/office/officeart/2005/8/layout/radial5"/>
    <dgm:cxn modelId="{BA170BD6-8122-46A5-8A89-4DA809BA7D53}" type="presParOf" srcId="{ACA68219-D167-4987-B20B-8FE151E6BA12}" destId="{1096CCA1-4E30-43AE-AF49-173DED57E12A}" srcOrd="3" destOrd="0" presId="urn:microsoft.com/office/officeart/2005/8/layout/radial5"/>
    <dgm:cxn modelId="{E8C8AC9F-9187-4699-B532-0889CDAD6E24}" type="presParOf" srcId="{1096CCA1-4E30-43AE-AF49-173DED57E12A}" destId="{CD3B85C0-C368-48B2-A4E6-AAAC54AD41E9}" srcOrd="0" destOrd="0" presId="urn:microsoft.com/office/officeart/2005/8/layout/radial5"/>
    <dgm:cxn modelId="{0229F658-9E31-4707-BB01-A716DA0665A1}" type="presParOf" srcId="{ACA68219-D167-4987-B20B-8FE151E6BA12}" destId="{B9CF7EF3-CC7D-4C9A-A133-53B0FFEBCD9D}" srcOrd="4" destOrd="0" presId="urn:microsoft.com/office/officeart/2005/8/layout/radial5"/>
    <dgm:cxn modelId="{90062307-F160-4D6B-9990-58DB7EC44E91}" type="presParOf" srcId="{ACA68219-D167-4987-B20B-8FE151E6BA12}" destId="{B8B4333E-484F-4287-8308-F44B1FF0175C}" srcOrd="5" destOrd="0" presId="urn:microsoft.com/office/officeart/2005/8/layout/radial5"/>
    <dgm:cxn modelId="{14EA1F1D-DFF4-4976-91D7-AA47FE6C5A98}" type="presParOf" srcId="{B8B4333E-484F-4287-8308-F44B1FF0175C}" destId="{44DCE63A-315D-4F6D-B543-9E5541902DA1}" srcOrd="0" destOrd="0" presId="urn:microsoft.com/office/officeart/2005/8/layout/radial5"/>
    <dgm:cxn modelId="{E363F334-BC5A-481C-9C16-1BC1106431A3}" type="presParOf" srcId="{ACA68219-D167-4987-B20B-8FE151E6BA12}" destId="{54F3C536-DC23-454D-BBD8-AEC821BC9E02}" srcOrd="6" destOrd="0" presId="urn:microsoft.com/office/officeart/2005/8/layout/radial5"/>
    <dgm:cxn modelId="{186737F9-A888-4BFC-9478-429B39C4E448}" type="presParOf" srcId="{ACA68219-D167-4987-B20B-8FE151E6BA12}" destId="{F4E0E8E6-25C8-4132-B033-AF0E614C438C}" srcOrd="7" destOrd="0" presId="urn:microsoft.com/office/officeart/2005/8/layout/radial5"/>
    <dgm:cxn modelId="{97663869-0AB1-4345-AB3E-073C9A4DBA53}" type="presParOf" srcId="{F4E0E8E6-25C8-4132-B033-AF0E614C438C}" destId="{0C712B32-4AA3-465A-AF11-D1C8E8D5956E}" srcOrd="0" destOrd="0" presId="urn:microsoft.com/office/officeart/2005/8/layout/radial5"/>
    <dgm:cxn modelId="{7EACE509-A0A3-41AB-81A6-9ADCB2BCF84F}" type="presParOf" srcId="{ACA68219-D167-4987-B20B-8FE151E6BA12}" destId="{6987C0A8-BCB4-45CE-8EDF-BDD07E6D9517}" srcOrd="8" destOrd="0" presId="urn:microsoft.com/office/officeart/2005/8/layout/radial5"/>
    <dgm:cxn modelId="{0C58BCAF-DABF-4992-81C9-E41BAE67C1D0}" type="presParOf" srcId="{ACA68219-D167-4987-B20B-8FE151E6BA12}" destId="{AA1980DA-48E5-458B-9C7E-2E6BD864A788}" srcOrd="9" destOrd="0" presId="urn:microsoft.com/office/officeart/2005/8/layout/radial5"/>
    <dgm:cxn modelId="{4C05E51A-5A14-4402-B7A5-66D8CBABBDE9}" type="presParOf" srcId="{AA1980DA-48E5-458B-9C7E-2E6BD864A788}" destId="{8CD3618C-609D-41AF-8279-610EC845A7A9}" srcOrd="0" destOrd="0" presId="urn:microsoft.com/office/officeart/2005/8/layout/radial5"/>
    <dgm:cxn modelId="{4C9825D1-39D4-45EF-9229-9598D8022BE6}" type="presParOf" srcId="{ACA68219-D167-4987-B20B-8FE151E6BA12}" destId="{36E28206-2DC6-49D8-B3C1-F2AEC5664899}" srcOrd="10" destOrd="0" presId="urn:microsoft.com/office/officeart/2005/8/layout/radial5"/>
  </dgm:cxnLst>
  <dgm:bg/>
  <dgm:whole>
    <a:ln w="95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D385-8389-486D-B3DC-C92B08D2EF14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4D5DC-17DC-4C52-B35C-6C6FE470E2D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420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4619-D9BD-415A-A72B-993C09856854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437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los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CL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 Grupo"/>
          <p:cNvGrpSpPr/>
          <p:nvPr/>
        </p:nvGrpSpPr>
        <p:grpSpPr>
          <a:xfrm>
            <a:off x="0" y="1772816"/>
            <a:ext cx="9144000" cy="3870762"/>
            <a:chOff x="3342721" y="81883"/>
            <a:chExt cx="2001356" cy="1303942"/>
          </a:xfr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3342721" y="81883"/>
              <a:ext cx="2001356" cy="1303942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380912" y="120074"/>
              <a:ext cx="1892354" cy="1014993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algn="ctr" defTabSz="889000">
                <a:spcBef>
                  <a:spcPct val="0"/>
                </a:spcBef>
              </a:pPr>
              <a:r>
                <a:rPr kumimoji="1" lang="es-CL" sz="40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Rehabilitación Basada en la Comunidad: </a:t>
              </a: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/>
              </a:r>
              <a:b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</a:b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Guías para la </a:t>
              </a: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RBC - EDUCACION</a:t>
              </a: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/>
              </a:r>
              <a:b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</a:br>
              <a:endParaRPr kumimoji="1" lang="es-CL" sz="4400" b="1" kern="0" dirty="0" smtClean="0">
                <a:ln w="28575">
                  <a:solidFill>
                    <a:sysClr val="windowText" lastClr="000000"/>
                  </a:solidFill>
                </a:ln>
                <a:solidFill>
                  <a:srgbClr val="969696">
                    <a:lumMod val="50000"/>
                  </a:srgbClr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  <a:ea typeface="+mj-ea"/>
                <a:cs typeface="+mj-cs"/>
              </a:endParaRPr>
            </a:p>
            <a:p>
              <a:pPr lvl="0" algn="r" defTabSz="889000">
                <a:spcBef>
                  <a:spcPct val="0"/>
                </a:spcBef>
              </a:pPr>
              <a:r>
                <a:rPr kumimoji="1" lang="es-CL" sz="36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Organización Mundial de la Salud</a:t>
              </a:r>
            </a:p>
            <a:p>
              <a:pPr lvl="0" algn="r" defTabSz="889000">
                <a:spcBef>
                  <a:spcPct val="0"/>
                </a:spcBef>
              </a:pPr>
              <a:r>
                <a:rPr kumimoji="1" lang="es-CL" sz="36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OMS 2012</a:t>
              </a: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sp>
        <p:nvSpPr>
          <p:cNvPr id="10" name="12 Rectángulo"/>
          <p:cNvSpPr/>
          <p:nvPr/>
        </p:nvSpPr>
        <p:spPr>
          <a:xfrm>
            <a:off x="5298458" y="6021288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20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ndara" pitchFamily="34" charset="0"/>
              </a:rPr>
              <a:t>Departamento de Salud SENADIS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Componente</a:t>
            </a:r>
            <a:b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 EDUCACIÓN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Educación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Se enfoca en lograr que las personas puedan aprender lo que necesitan y desean a lo largo de sus vidas, de acuerdo sus capacidades. 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Ocurre en la familia, comunidad, instituciones y en la sociedad como un todo.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Es un derecho universal establecido por la Declaración Universal de Derechos Humanos, y la Convención sobre los Derechos del Niño. </a:t>
            </a:r>
          </a:p>
          <a:p>
            <a:pPr lvl="1" algn="just"/>
            <a:endParaRPr lang="es-CL" dirty="0" smtClean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lvl="1" algn="r">
              <a:buNone/>
            </a:pPr>
            <a:r>
              <a: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   		(Rehabilitación basada en la comunidad: Guías para la RBC, 2012)</a:t>
            </a:r>
            <a:endParaRPr lang="es-CL" sz="2000" dirty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Componente</a:t>
            </a:r>
            <a:b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 EDUCACIÓN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Estadísticas de Educación </a:t>
            </a:r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(fuente ENDISC, 2004)</a:t>
            </a:r>
            <a:endParaRPr lang="es-CL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Por cada PcD que estudia, 4 PcD no estudian. 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Una de cada dos PcD termina la Educación Básica.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Una de cada ocho PcD termina la Educación Media.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Una de cada veinte PcD termina la Educación Superior. 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10% de las PcD no tiene ningún nivel de estudios aprobado.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Componente</a:t>
            </a:r>
            <a:b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 EDUCACIÓN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Conceptos Claves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Derechos Humanos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Pobreza y Educación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Educación Especial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Educación Integrada</a:t>
            </a:r>
          </a:p>
          <a:p>
            <a:pPr lvl="1" algn="just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Educación Inclusiva</a:t>
            </a:r>
          </a:p>
        </p:txBody>
      </p:sp>
      <p:pic>
        <p:nvPicPr>
          <p:cNvPr id="4" name="3 Imagen" descr="http://galeon.hispavista.com/anadime/img/pintando"/>
          <p:cNvPicPr/>
          <p:nvPr/>
        </p:nvPicPr>
        <p:blipFill>
          <a:blip r:embed="rId3" cstate="print">
            <a:lum contrast="30000"/>
          </a:blip>
          <a:srcRect l="2623" r="15738"/>
          <a:stretch>
            <a:fillRect/>
          </a:stretch>
        </p:blipFill>
        <p:spPr bwMode="auto">
          <a:xfrm rot="21358387">
            <a:off x="4787673" y="2095886"/>
            <a:ext cx="2800364" cy="2171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intervida.org/media/40488/intervida%20pobreza%20y%20educaci%C3%B3n_mediu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5572132" y="4000504"/>
            <a:ext cx="2876550" cy="2047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RBC y Educación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Atención a la Infancia Temprana y Educación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 bwMode="auto">
          <a:xfrm rot="10800000">
            <a:off x="6429388" y="4714884"/>
            <a:ext cx="870366" cy="21773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6" name="10 Grupo"/>
          <p:cNvGrpSpPr/>
          <p:nvPr/>
        </p:nvGrpSpPr>
        <p:grpSpPr>
          <a:xfrm>
            <a:off x="1857356" y="3071810"/>
            <a:ext cx="2584456" cy="2240579"/>
            <a:chOff x="2758162" y="1451466"/>
            <a:chExt cx="2584456" cy="2240579"/>
          </a:xfrm>
        </p:grpSpPr>
        <p:sp>
          <p:nvSpPr>
            <p:cNvPr id="12" name="11 Elipse"/>
            <p:cNvSpPr/>
            <p:nvPr/>
          </p:nvSpPr>
          <p:spPr>
            <a:xfrm>
              <a:off x="2758162" y="1451466"/>
              <a:ext cx="2584456" cy="2240579"/>
            </a:xfrm>
            <a:prstGeom prst="ellipse">
              <a:avLst/>
            </a:prstGeom>
            <a:solidFill>
              <a:srgbClr val="6699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Elipse 4"/>
            <p:cNvSpPr/>
            <p:nvPr/>
          </p:nvSpPr>
          <p:spPr>
            <a:xfrm>
              <a:off x="3136647" y="1779591"/>
              <a:ext cx="1827486" cy="1584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/>
              <a:r>
                <a:rPr lang="es-CL" sz="2400" dirty="0" smtClean="0">
                  <a:ln>
                    <a:solidFill>
                      <a:schemeClr val="tx1"/>
                    </a:solidFill>
                  </a:ln>
                  <a:latin typeface="Candara" pitchFamily="34" charset="0"/>
                </a:rPr>
                <a:t>Atención a la Infancia Temprana y Educación</a:t>
              </a:r>
              <a:endParaRPr lang="es-CL" sz="2400" dirty="0">
                <a:ln>
                  <a:solidFill>
                    <a:schemeClr val="tx1"/>
                  </a:solidFill>
                </a:ln>
                <a:latin typeface="Candara" pitchFamily="34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2714612" y="1500174"/>
            <a:ext cx="1896188" cy="1955389"/>
            <a:chOff x="3027530" y="-34104"/>
            <a:chExt cx="1896188" cy="1955389"/>
          </a:xfrm>
        </p:grpSpPr>
        <p:sp>
          <p:nvSpPr>
            <p:cNvPr id="16" name="15 Elipse"/>
            <p:cNvSpPr/>
            <p:nvPr/>
          </p:nvSpPr>
          <p:spPr>
            <a:xfrm>
              <a:off x="3027530" y="-34104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3305220" y="252256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Identificar Necesidades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929058" y="2214554"/>
            <a:ext cx="2125302" cy="1955389"/>
            <a:chOff x="4666451" y="696499"/>
            <a:chExt cx="2125302" cy="1955389"/>
          </a:xfrm>
        </p:grpSpPr>
        <p:sp>
          <p:nvSpPr>
            <p:cNvPr id="19" name="18 Elipse"/>
            <p:cNvSpPr/>
            <p:nvPr/>
          </p:nvSpPr>
          <p:spPr>
            <a:xfrm>
              <a:off x="4666451" y="696499"/>
              <a:ext cx="2125302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4977694" y="982859"/>
              <a:ext cx="1502816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Apoyar Aprendizaje Temprano en el Hogar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4286248" y="3286124"/>
            <a:ext cx="1896188" cy="1955389"/>
            <a:chOff x="4854068" y="2523057"/>
            <a:chExt cx="1896188" cy="1955389"/>
          </a:xfrm>
        </p:grpSpPr>
        <p:sp>
          <p:nvSpPr>
            <p:cNvPr id="25" name="24 Elipse"/>
            <p:cNvSpPr/>
            <p:nvPr/>
          </p:nvSpPr>
          <p:spPr>
            <a:xfrm>
              <a:off x="4854068" y="2523057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ipse 4"/>
            <p:cNvSpPr/>
            <p:nvPr/>
          </p:nvSpPr>
          <p:spPr>
            <a:xfrm>
              <a:off x="5131758" y="2809417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Apoyar el aprendizaje en la comunidad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3786182" y="4500570"/>
            <a:ext cx="1896188" cy="1955389"/>
            <a:chOff x="3319767" y="3107546"/>
            <a:chExt cx="1896188" cy="1955389"/>
          </a:xfrm>
        </p:grpSpPr>
        <p:sp>
          <p:nvSpPr>
            <p:cNvPr id="28" name="27 Elipse"/>
            <p:cNvSpPr/>
            <p:nvPr/>
          </p:nvSpPr>
          <p:spPr>
            <a:xfrm>
              <a:off x="3319767" y="3107546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Elipse 4"/>
            <p:cNvSpPr/>
            <p:nvPr/>
          </p:nvSpPr>
          <p:spPr>
            <a:xfrm>
              <a:off x="3597457" y="3393906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Contribuir al desarrollo de Centros </a:t>
              </a:r>
              <a:r>
                <a:rPr lang="es-CL" sz="1500" b="1" dirty="0" smtClean="0">
                  <a:latin typeface="Candara" pitchFamily="34" charset="0"/>
                </a:rPr>
                <a:t>Pre e</a:t>
              </a:r>
              <a:r>
                <a:rPr lang="es-CL" sz="1500" b="1" kern="1200" dirty="0" smtClean="0">
                  <a:latin typeface="Candara" pitchFamily="34" charset="0"/>
                </a:rPr>
                <a:t>scolares Inclusivos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2285984" y="4902611"/>
            <a:ext cx="1896188" cy="1955389"/>
            <a:chOff x="1639348" y="2669175"/>
            <a:chExt cx="1896188" cy="1955389"/>
          </a:xfrm>
        </p:grpSpPr>
        <p:sp>
          <p:nvSpPr>
            <p:cNvPr id="31" name="30 Elipse"/>
            <p:cNvSpPr/>
            <p:nvPr/>
          </p:nvSpPr>
          <p:spPr>
            <a:xfrm>
              <a:off x="1639348" y="2669175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Elipse 4"/>
            <p:cNvSpPr/>
            <p:nvPr/>
          </p:nvSpPr>
          <p:spPr>
            <a:xfrm>
              <a:off x="1917038" y="2955535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Asegurar disponibilidad y accesibilidad a Servicios Especializados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714348" y="4572008"/>
            <a:ext cx="1896188" cy="1955389"/>
            <a:chOff x="1420172" y="988757"/>
            <a:chExt cx="1896188" cy="1955389"/>
          </a:xfrm>
        </p:grpSpPr>
        <p:sp>
          <p:nvSpPr>
            <p:cNvPr id="34" name="33 Elipse"/>
            <p:cNvSpPr/>
            <p:nvPr/>
          </p:nvSpPr>
          <p:spPr>
            <a:xfrm>
              <a:off x="1420172" y="988757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Elipse 4"/>
            <p:cNvSpPr/>
            <p:nvPr/>
          </p:nvSpPr>
          <p:spPr>
            <a:xfrm>
              <a:off x="1697862" y="1275117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Involucrar a niños y adultos con discapacidad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aphicFrame>
        <p:nvGraphicFramePr>
          <p:cNvPr id="3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429388" y="4857760"/>
          <a:ext cx="2500330" cy="175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6" name="45 Grupo"/>
          <p:cNvGrpSpPr/>
          <p:nvPr/>
        </p:nvGrpSpPr>
        <p:grpSpPr>
          <a:xfrm>
            <a:off x="285720" y="3643314"/>
            <a:ext cx="1896188" cy="1955389"/>
            <a:chOff x="1348734" y="1060195"/>
            <a:chExt cx="1896188" cy="1955389"/>
          </a:xfrm>
        </p:grpSpPr>
        <p:sp>
          <p:nvSpPr>
            <p:cNvPr id="47" name="46 Elipse"/>
            <p:cNvSpPr/>
            <p:nvPr/>
          </p:nvSpPr>
          <p:spPr>
            <a:xfrm>
              <a:off x="1348734" y="1060195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8" name="Elipse 4"/>
            <p:cNvSpPr/>
            <p:nvPr/>
          </p:nvSpPr>
          <p:spPr>
            <a:xfrm>
              <a:off x="1705892" y="1417385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Lucha contra la pobreza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49" name="48 Grupo"/>
          <p:cNvGrpSpPr/>
          <p:nvPr/>
        </p:nvGrpSpPr>
        <p:grpSpPr>
          <a:xfrm>
            <a:off x="500034" y="2428868"/>
            <a:ext cx="1896188" cy="1955389"/>
            <a:chOff x="1420172" y="988757"/>
            <a:chExt cx="1896188" cy="1955389"/>
          </a:xfrm>
        </p:grpSpPr>
        <p:sp>
          <p:nvSpPr>
            <p:cNvPr id="50" name="49 Elipse"/>
            <p:cNvSpPr/>
            <p:nvPr/>
          </p:nvSpPr>
          <p:spPr>
            <a:xfrm>
              <a:off x="1420172" y="988757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1" name="Elipse 4"/>
            <p:cNvSpPr/>
            <p:nvPr/>
          </p:nvSpPr>
          <p:spPr>
            <a:xfrm>
              <a:off x="1697862" y="1275117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Gestión y Promoción de la Inclusión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1285852" y="1643050"/>
            <a:ext cx="1896188" cy="1955389"/>
            <a:chOff x="1420172" y="988757"/>
            <a:chExt cx="1896188" cy="1955389"/>
          </a:xfrm>
        </p:grpSpPr>
        <p:sp>
          <p:nvSpPr>
            <p:cNvPr id="53" name="52 Elipse"/>
            <p:cNvSpPr/>
            <p:nvPr/>
          </p:nvSpPr>
          <p:spPr>
            <a:xfrm>
              <a:off x="1420172" y="988757"/>
              <a:ext cx="1896188" cy="1955389"/>
            </a:xfrm>
            <a:prstGeom prst="ellipse">
              <a:avLst/>
            </a:prstGeom>
            <a:solidFill>
              <a:srgbClr val="FFFF99">
                <a:alpha val="50000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4" name="Elipse 4"/>
            <p:cNvSpPr/>
            <p:nvPr/>
          </p:nvSpPr>
          <p:spPr>
            <a:xfrm>
              <a:off x="1697862" y="1275117"/>
              <a:ext cx="1340808" cy="13826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Preparación para situaciones de emergencia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3" name="7 Grupo"/>
          <p:cNvGrpSpPr/>
          <p:nvPr/>
        </p:nvGrpSpPr>
        <p:grpSpPr>
          <a:xfrm>
            <a:off x="4429124" y="1785926"/>
            <a:ext cx="4500562" cy="2458781"/>
            <a:chOff x="38602" y="2755261"/>
            <a:chExt cx="2178617" cy="1822378"/>
          </a:xfrm>
          <a:scene3d>
            <a:camera prst="orthographicFront"/>
            <a:lightRig rig="chilly" dir="t"/>
          </a:scene3d>
        </p:grpSpPr>
        <p:sp>
          <p:nvSpPr>
            <p:cNvPr id="9" name="8 Rectángulo redondeado"/>
            <p:cNvSpPr/>
            <p:nvPr/>
          </p:nvSpPr>
          <p:spPr>
            <a:xfrm>
              <a:off x="38602" y="2755261"/>
              <a:ext cx="2178617" cy="1588433"/>
            </a:xfrm>
            <a:prstGeom prst="roundRect">
              <a:avLst>
                <a:gd name="adj" fmla="val 10000"/>
              </a:avLst>
            </a:prstGeom>
            <a:solidFill>
              <a:srgbClr val="FFFF66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140726" y="3231791"/>
              <a:ext cx="1958726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just"/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Conceptos Claves: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Infancia Temprana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Desarrollo Infantil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Juego y Estimulación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Actividades apropiadas según edad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Necesidades y flexibilidad</a:t>
              </a:r>
            </a:p>
            <a:p>
              <a:pPr algn="just"/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endParaRPr>
            </a:p>
            <a:p>
              <a:pPr algn="just">
                <a:buFont typeface="Arial" pitchFamily="34" charset="0"/>
                <a:buChar char="•"/>
              </a:pPr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s-CL" sz="2000" u="none" kern="12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Candara" pitchFamily="34" charset="0"/>
              </a:endParaRPr>
            </a:p>
          </p:txBody>
        </p:sp>
      </p:grpSp>
      <p:grpSp>
        <p:nvGrpSpPr>
          <p:cNvPr id="37" name="7 Grupo"/>
          <p:cNvGrpSpPr/>
          <p:nvPr/>
        </p:nvGrpSpPr>
        <p:grpSpPr>
          <a:xfrm>
            <a:off x="4643438" y="1643050"/>
            <a:ext cx="4286248" cy="2928958"/>
            <a:chOff x="174767" y="2967052"/>
            <a:chExt cx="2042468" cy="1429590"/>
          </a:xfrm>
          <a:scene3d>
            <a:camera prst="orthographicFront"/>
            <a:lightRig rig="chilly" dir="t"/>
          </a:scene3d>
        </p:grpSpPr>
        <p:sp>
          <p:nvSpPr>
            <p:cNvPr id="38" name="37 Rectángulo redondeado"/>
            <p:cNvSpPr/>
            <p:nvPr/>
          </p:nvSpPr>
          <p:spPr>
            <a:xfrm>
              <a:off x="174767" y="2967052"/>
              <a:ext cx="2042468" cy="1429590"/>
            </a:xfrm>
            <a:prstGeom prst="roundRect">
              <a:avLst>
                <a:gd name="adj" fmla="val 10000"/>
              </a:avLst>
            </a:prstGeom>
            <a:solidFill>
              <a:srgbClr val="FFFF66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216638" y="3008923"/>
              <a:ext cx="1958726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just"/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algn="just"/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Fundamental durante los tres primeros años debido a la importancia y velocidad del desarrollo durante este tiempo.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Promueve una sociedad inclusiva.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 Aumenta la probabilidades de éxito en la Educación Primaria.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s-CL" sz="2000" u="none" kern="12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</a:t>
            </a: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/>
            </a:r>
            <a:b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Canto de esperanza de un niño</a:t>
            </a:r>
            <a:endParaRPr lang="es-CL" sz="40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1676400"/>
            <a:ext cx="4843466" cy="4752996"/>
          </a:xfrm>
        </p:spPr>
        <p:txBody>
          <a:bodyPr/>
          <a:lstStyle/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En Zanzíbar (África) surgió la necesidad de incluir a niños sordos en la educación pre básica.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Se capacitó en lengua de señas básico a profesores de un jardín, como programa piloto.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Finalmente, se integró a un niño sordo al jardín,  realizándose actividades inclusivas y promoviendo su socialización con los demás niños y niñas.</a:t>
            </a:r>
          </a:p>
        </p:txBody>
      </p:sp>
      <p:pic>
        <p:nvPicPr>
          <p:cNvPr id="10242" name="Picture 2" descr="http://i2.cdn.turner.com/cnn/dam/assets/120523114153-worldreader-3-horizontal-gallery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r="30859"/>
          <a:stretch>
            <a:fillRect/>
          </a:stretch>
        </p:blipFill>
        <p:spPr bwMode="auto">
          <a:xfrm>
            <a:off x="5500694" y="2000240"/>
            <a:ext cx="3000396" cy="2440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http://static-dooplan.com/site_media/photologue/photos/2009/11/10/cache/africa_foto.bmp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429388" y="4000504"/>
            <a:ext cx="2143139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Educación Primaria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 bwMode="auto">
          <a:xfrm rot="10800000">
            <a:off x="6929454" y="4286256"/>
            <a:ext cx="1714512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12 Conector recto"/>
          <p:cNvCxnSpPr/>
          <p:nvPr/>
        </p:nvCxnSpPr>
        <p:spPr bwMode="auto">
          <a:xfrm rot="5400000" flipH="1" flipV="1">
            <a:off x="8251851" y="4678371"/>
            <a:ext cx="785818" cy="158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12" name="11 Grupo"/>
          <p:cNvGrpSpPr/>
          <p:nvPr/>
        </p:nvGrpSpPr>
        <p:grpSpPr>
          <a:xfrm>
            <a:off x="1785918" y="3214686"/>
            <a:ext cx="2286021" cy="2190783"/>
            <a:chOff x="3200402" y="1323977"/>
            <a:chExt cx="2286021" cy="2190783"/>
          </a:xfrm>
        </p:grpSpPr>
        <p:sp>
          <p:nvSpPr>
            <p:cNvPr id="14" name="13 Elipse"/>
            <p:cNvSpPr/>
            <p:nvPr/>
          </p:nvSpPr>
          <p:spPr>
            <a:xfrm>
              <a:off x="3200402" y="1323977"/>
              <a:ext cx="2286021" cy="2190783"/>
            </a:xfrm>
            <a:prstGeom prst="ellipse">
              <a:avLst/>
            </a:prstGeom>
            <a:solidFill>
              <a:srgbClr val="6699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3535182" y="1644810"/>
              <a:ext cx="1616461" cy="1549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1750" tIns="31750" rIns="31750" bIns="317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500" b="1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Educación Primaria</a:t>
              </a:r>
              <a:endParaRPr lang="es-CL" sz="2500" b="1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1928794" y="1857364"/>
            <a:ext cx="1854116" cy="1848244"/>
            <a:chOff x="3486146" y="-33352"/>
            <a:chExt cx="1854116" cy="1848244"/>
          </a:xfrm>
        </p:grpSpPr>
        <p:sp>
          <p:nvSpPr>
            <p:cNvPr id="17" name="16 Elipse"/>
            <p:cNvSpPr/>
            <p:nvPr/>
          </p:nvSpPr>
          <p:spPr>
            <a:xfrm>
              <a:off x="3486146" y="-33352"/>
              <a:ext cx="1854116" cy="184824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Elipse 4"/>
            <p:cNvSpPr/>
            <p:nvPr/>
          </p:nvSpPr>
          <p:spPr>
            <a:xfrm>
              <a:off x="3757675" y="237317"/>
              <a:ext cx="1311058" cy="1306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Movilizar a la comunidad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3428992" y="2285992"/>
            <a:ext cx="1717884" cy="1759771"/>
            <a:chOff x="5057776" y="395282"/>
            <a:chExt cx="1717884" cy="1759771"/>
          </a:xfrm>
        </p:grpSpPr>
        <p:sp>
          <p:nvSpPr>
            <p:cNvPr id="20" name="19 Elipse"/>
            <p:cNvSpPr/>
            <p:nvPr/>
          </p:nvSpPr>
          <p:spPr>
            <a:xfrm>
              <a:off x="5057776" y="395282"/>
              <a:ext cx="1717884" cy="1759771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1" name="Elipse 4"/>
            <p:cNvSpPr/>
            <p:nvPr/>
          </p:nvSpPr>
          <p:spPr>
            <a:xfrm>
              <a:off x="5309354" y="652994"/>
              <a:ext cx="1214728" cy="12443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Apoyar e involucrar a  las familias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3786182" y="3429000"/>
            <a:ext cx="1681535" cy="1739392"/>
            <a:chOff x="5200653" y="1681160"/>
            <a:chExt cx="1681535" cy="1739392"/>
          </a:xfrm>
        </p:grpSpPr>
        <p:sp>
          <p:nvSpPr>
            <p:cNvPr id="23" name="22 Elipse"/>
            <p:cNvSpPr/>
            <p:nvPr/>
          </p:nvSpPr>
          <p:spPr>
            <a:xfrm>
              <a:off x="5200653" y="1681160"/>
              <a:ext cx="1681535" cy="1739392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Elipse 4"/>
            <p:cNvSpPr/>
            <p:nvPr/>
          </p:nvSpPr>
          <p:spPr>
            <a:xfrm>
              <a:off x="5446908" y="1935888"/>
              <a:ext cx="1189025" cy="12299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Apoyar al niño con discapacidad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3571868" y="4572008"/>
            <a:ext cx="1701049" cy="1646260"/>
            <a:chOff x="4986347" y="2895615"/>
            <a:chExt cx="1701049" cy="1646260"/>
          </a:xfrm>
        </p:grpSpPr>
        <p:sp>
          <p:nvSpPr>
            <p:cNvPr id="26" name="25 Elipse"/>
            <p:cNvSpPr/>
            <p:nvPr/>
          </p:nvSpPr>
          <p:spPr>
            <a:xfrm>
              <a:off x="4986347" y="2895615"/>
              <a:ext cx="1701049" cy="164626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Elipse 4"/>
            <p:cNvSpPr/>
            <p:nvPr/>
          </p:nvSpPr>
          <p:spPr>
            <a:xfrm>
              <a:off x="5235460" y="3136704"/>
              <a:ext cx="1202823" cy="1164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Promover escuelas acogedoras y accesibles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2214546" y="4857760"/>
            <a:ext cx="1769897" cy="1774123"/>
            <a:chOff x="3629015" y="3181367"/>
            <a:chExt cx="1769897" cy="1774123"/>
          </a:xfrm>
        </p:grpSpPr>
        <p:sp>
          <p:nvSpPr>
            <p:cNvPr id="29" name="28 Elipse"/>
            <p:cNvSpPr/>
            <p:nvPr/>
          </p:nvSpPr>
          <p:spPr>
            <a:xfrm>
              <a:off x="3629015" y="3181367"/>
              <a:ext cx="1769897" cy="177412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Elipse 4"/>
            <p:cNvSpPr/>
            <p:nvPr/>
          </p:nvSpPr>
          <p:spPr>
            <a:xfrm>
              <a:off x="3888211" y="3441181"/>
              <a:ext cx="1251505" cy="1254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Crear ambientes de aprendizaje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714348" y="4643446"/>
            <a:ext cx="1816247" cy="1742029"/>
            <a:chOff x="2128821" y="2752735"/>
            <a:chExt cx="1816247" cy="1742029"/>
          </a:xfrm>
        </p:grpSpPr>
        <p:sp>
          <p:nvSpPr>
            <p:cNvPr id="32" name="31 Elipse"/>
            <p:cNvSpPr/>
            <p:nvPr/>
          </p:nvSpPr>
          <p:spPr>
            <a:xfrm>
              <a:off x="2128821" y="2752735"/>
              <a:ext cx="1816247" cy="1742029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Elipse 4"/>
            <p:cNvSpPr/>
            <p:nvPr/>
          </p:nvSpPr>
          <p:spPr>
            <a:xfrm>
              <a:off x="2394804" y="3007849"/>
              <a:ext cx="1284281" cy="12318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Usar recursos disponibles y desarrollar apoyo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214282" y="3500438"/>
            <a:ext cx="1680573" cy="1680573"/>
            <a:chOff x="1557315" y="1609728"/>
            <a:chExt cx="1680573" cy="1680573"/>
          </a:xfrm>
        </p:grpSpPr>
        <p:sp>
          <p:nvSpPr>
            <p:cNvPr id="35" name="34 Elipse"/>
            <p:cNvSpPr/>
            <p:nvPr/>
          </p:nvSpPr>
          <p:spPr>
            <a:xfrm>
              <a:off x="1557315" y="1609728"/>
              <a:ext cx="1680573" cy="16805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6" name="Elipse 4"/>
            <p:cNvSpPr/>
            <p:nvPr/>
          </p:nvSpPr>
          <p:spPr>
            <a:xfrm>
              <a:off x="1803429" y="1855842"/>
              <a:ext cx="1188345" cy="1188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Abordar la pobreza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571472" y="2285992"/>
            <a:ext cx="1680573" cy="1680573"/>
            <a:chOff x="2128814" y="466716"/>
            <a:chExt cx="1680573" cy="1680573"/>
          </a:xfrm>
        </p:grpSpPr>
        <p:sp>
          <p:nvSpPr>
            <p:cNvPr id="38" name="37 Elipse"/>
            <p:cNvSpPr/>
            <p:nvPr/>
          </p:nvSpPr>
          <p:spPr>
            <a:xfrm>
              <a:off x="2128814" y="466716"/>
              <a:ext cx="1680573" cy="16805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9" name="Elipse 4"/>
            <p:cNvSpPr/>
            <p:nvPr/>
          </p:nvSpPr>
          <p:spPr>
            <a:xfrm>
              <a:off x="2374928" y="712830"/>
              <a:ext cx="1188345" cy="11883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500" b="1" kern="1200" dirty="0" smtClean="0">
                  <a:latin typeface="Candara" pitchFamily="34" charset="0"/>
                </a:rPr>
                <a:t>Trabajo en red, defensa de derechos e intercambio de información</a:t>
              </a:r>
              <a:endParaRPr lang="es-CL" sz="1500" b="1" kern="1200" dirty="0">
                <a:latin typeface="Candara" pitchFamily="34" charset="0"/>
              </a:endParaRPr>
            </a:p>
          </p:txBody>
        </p:sp>
      </p:grpSp>
      <p:graphicFrame>
        <p:nvGraphicFramePr>
          <p:cNvPr id="40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429388" y="4857760"/>
          <a:ext cx="2500330" cy="175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7 Grupo"/>
          <p:cNvGrpSpPr/>
          <p:nvPr/>
        </p:nvGrpSpPr>
        <p:grpSpPr>
          <a:xfrm>
            <a:off x="4714876" y="1785926"/>
            <a:ext cx="3929090" cy="2428892"/>
            <a:chOff x="6557972" y="2989224"/>
            <a:chExt cx="2032329" cy="1675133"/>
          </a:xfrm>
          <a:scene3d>
            <a:camera prst="orthographicFront"/>
            <a:lightRig rig="chilly" dir="t"/>
          </a:scene3d>
        </p:grpSpPr>
        <p:sp>
          <p:nvSpPr>
            <p:cNvPr id="9" name="8 Rectángulo redondeado"/>
            <p:cNvSpPr/>
            <p:nvPr/>
          </p:nvSpPr>
          <p:spPr>
            <a:xfrm>
              <a:off x="6557972" y="3038494"/>
              <a:ext cx="2032329" cy="1625863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6605592" y="2989224"/>
              <a:ext cx="1937089" cy="16275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just"/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algn="just"/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Conceptos Claves: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Enfoque de toda la comunidad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Inclusión Social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Respondiendo a la diversidad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Enfoque centrado en el estudiante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Educación Primaria flexible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s-CL" u="none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u="none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</p:txBody>
        </p:sp>
      </p:grpSp>
      <p:grpSp>
        <p:nvGrpSpPr>
          <p:cNvPr id="41" name="7 Grupo"/>
          <p:cNvGrpSpPr/>
          <p:nvPr/>
        </p:nvGrpSpPr>
        <p:grpSpPr>
          <a:xfrm>
            <a:off x="4500562" y="1571612"/>
            <a:ext cx="4357718" cy="3214710"/>
            <a:chOff x="6523526" y="2989224"/>
            <a:chExt cx="2032329" cy="1665746"/>
          </a:xfrm>
          <a:scene3d>
            <a:camera prst="orthographicFront"/>
            <a:lightRig rig="chilly" dir="t"/>
          </a:scene3d>
        </p:grpSpPr>
        <p:sp>
          <p:nvSpPr>
            <p:cNvPr id="42" name="41 Rectángulo redondeado"/>
            <p:cNvSpPr/>
            <p:nvPr/>
          </p:nvSpPr>
          <p:spPr>
            <a:xfrm>
              <a:off x="6523526" y="3029107"/>
              <a:ext cx="2032329" cy="1625863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42 Rectángulo"/>
            <p:cNvSpPr/>
            <p:nvPr/>
          </p:nvSpPr>
          <p:spPr>
            <a:xfrm>
              <a:off x="6590160" y="2989224"/>
              <a:ext cx="1865745" cy="15917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Concepto: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Comienza alrededor de los seis años de edad y continúa hasta los primeros años de la adolescencia.</a:t>
              </a:r>
            </a:p>
            <a:p>
              <a:pPr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Medio de acceso a niveles más altos de educación.</a:t>
              </a:r>
            </a:p>
            <a:p>
              <a:pPr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Lograr la educación primaria universal es la segunda de las Metas de Desarrollo del Milenio</a:t>
              </a:r>
              <a:endParaRPr lang="es-CL" sz="1600" u="none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</a:t>
            </a: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El nuevo camino de Yuri a la educación</a:t>
            </a:r>
            <a:endParaRPr lang="es-CL" sz="40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43240" y="1857340"/>
            <a:ext cx="5786478" cy="5000660"/>
          </a:xfrm>
        </p:spPr>
        <p:txBody>
          <a:bodyPr/>
          <a:lstStyle/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Yuri vive con su madre y hermanas en las montañas de los Andes, en Perú.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niño tiene parálisis cerebral lo que le impide caminar. Sin embargo, deseaba asistir a la escuela como sus hermanas.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personal de RBC capacitó y fortaleció a su madre quien movilizó a la comunidad. 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programa suministró un triciclo al niño y capacitó a los profesores del lugar.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Yuri logró integrarse a la Escuela del lugar.</a:t>
            </a:r>
          </a:p>
          <a:p>
            <a:pPr algn="just"/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  <p:sp>
        <p:nvSpPr>
          <p:cNvPr id="48130" name="AutoShape 2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2" name="AutoShape 4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4" name="AutoShape 6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198" name="Picture 6" descr="http://2.bp.blogspot.com/-qnP-UVwGSiU/Tdv0VVan-2I/AAAAAAAAAog/9MncXwdce_M/s1600/CEBE%2BPAUL%2BHARRIS%2B-%2BAREQUIPA%2B%25281%2529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20679" t="27450"/>
          <a:stretch>
            <a:fillRect/>
          </a:stretch>
        </p:blipFill>
        <p:spPr bwMode="auto">
          <a:xfrm rot="21254319">
            <a:off x="770735" y="2589908"/>
            <a:ext cx="1918185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Educación Secundaria y Superior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cxnSp>
        <p:nvCxnSpPr>
          <p:cNvPr id="7" name="6 Conector recto de flecha"/>
          <p:cNvCxnSpPr/>
          <p:nvPr/>
        </p:nvCxnSpPr>
        <p:spPr bwMode="auto">
          <a:xfrm rot="10800000">
            <a:off x="6715140" y="4286256"/>
            <a:ext cx="221457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10 Conector recto"/>
          <p:cNvCxnSpPr/>
          <p:nvPr/>
        </p:nvCxnSpPr>
        <p:spPr bwMode="auto">
          <a:xfrm rot="5400000" flipH="1" flipV="1">
            <a:off x="8001818" y="5214156"/>
            <a:ext cx="1856594" cy="794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13 Conector recto"/>
          <p:cNvCxnSpPr/>
          <p:nvPr/>
        </p:nvCxnSpPr>
        <p:spPr bwMode="auto">
          <a:xfrm>
            <a:off x="8643966" y="6143644"/>
            <a:ext cx="286546" cy="1588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15" name="14 Grupo"/>
          <p:cNvGrpSpPr/>
          <p:nvPr/>
        </p:nvGrpSpPr>
        <p:grpSpPr>
          <a:xfrm>
            <a:off x="1785918" y="3286124"/>
            <a:ext cx="2500330" cy="2240579"/>
            <a:chOff x="3318901" y="1354063"/>
            <a:chExt cx="2337982" cy="2240579"/>
          </a:xfrm>
        </p:grpSpPr>
        <p:sp>
          <p:nvSpPr>
            <p:cNvPr id="16" name="15 Elipse"/>
            <p:cNvSpPr/>
            <p:nvPr/>
          </p:nvSpPr>
          <p:spPr>
            <a:xfrm>
              <a:off x="3318901" y="1354063"/>
              <a:ext cx="2337982" cy="2240579"/>
            </a:xfrm>
            <a:prstGeom prst="ellipse">
              <a:avLst/>
            </a:prstGeom>
            <a:solidFill>
              <a:srgbClr val="6699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3661291" y="1682188"/>
              <a:ext cx="1653202" cy="15843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800" b="1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Educación Secundaria y Superior</a:t>
              </a:r>
              <a:endParaRPr lang="es-CL" sz="2800" b="1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2143108" y="1857364"/>
            <a:ext cx="1913306" cy="1863663"/>
            <a:chOff x="3465035" y="-107164"/>
            <a:chExt cx="1913306" cy="1863663"/>
          </a:xfrm>
        </p:grpSpPr>
        <p:sp>
          <p:nvSpPr>
            <p:cNvPr id="19" name="18 Elipse"/>
            <p:cNvSpPr/>
            <p:nvPr/>
          </p:nvSpPr>
          <p:spPr>
            <a:xfrm>
              <a:off x="3465035" y="-107164"/>
              <a:ext cx="1913306" cy="1863663"/>
            </a:xfrm>
            <a:prstGeom prst="ellipse">
              <a:avLst/>
            </a:prstGeom>
            <a:solidFill>
              <a:srgbClr val="FF8B8B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3745232" y="165763"/>
              <a:ext cx="1352912" cy="1317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Participación de la comunidad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3929058" y="3000372"/>
            <a:ext cx="1772737" cy="1774463"/>
            <a:chOff x="5214966" y="714383"/>
            <a:chExt cx="1772737" cy="1774463"/>
          </a:xfrm>
        </p:grpSpPr>
        <p:sp>
          <p:nvSpPr>
            <p:cNvPr id="22" name="21 Elipse"/>
            <p:cNvSpPr/>
            <p:nvPr/>
          </p:nvSpPr>
          <p:spPr>
            <a:xfrm>
              <a:off x="5214966" y="714383"/>
              <a:ext cx="1772737" cy="1774463"/>
            </a:xfrm>
            <a:prstGeom prst="ellipse">
              <a:avLst/>
            </a:prstGeom>
            <a:solidFill>
              <a:srgbClr val="FF8B8B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Elipse 4"/>
            <p:cNvSpPr/>
            <p:nvPr/>
          </p:nvSpPr>
          <p:spPr>
            <a:xfrm>
              <a:off x="5474578" y="974247"/>
              <a:ext cx="1253513" cy="12547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dirty="0" smtClean="0">
                  <a:latin typeface="Candara" pitchFamily="34" charset="0"/>
                </a:rPr>
                <a:t>Apoyo de la familia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3500430" y="4857760"/>
            <a:ext cx="1735220" cy="1753907"/>
            <a:chOff x="5291584" y="2523062"/>
            <a:chExt cx="1735220" cy="1753907"/>
          </a:xfrm>
        </p:grpSpPr>
        <p:sp>
          <p:nvSpPr>
            <p:cNvPr id="25" name="24 Elipse"/>
            <p:cNvSpPr/>
            <p:nvPr/>
          </p:nvSpPr>
          <p:spPr>
            <a:xfrm>
              <a:off x="5291584" y="2523062"/>
              <a:ext cx="1735220" cy="1753907"/>
            </a:xfrm>
            <a:prstGeom prst="ellipse">
              <a:avLst/>
            </a:prstGeom>
            <a:solidFill>
              <a:srgbClr val="FF8B8B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ipse 4"/>
            <p:cNvSpPr/>
            <p:nvPr/>
          </p:nvSpPr>
          <p:spPr>
            <a:xfrm>
              <a:off x="5545701" y="2779916"/>
              <a:ext cx="1226986" cy="124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Crear ambientes de aprendizaje inclusivo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714348" y="4786322"/>
            <a:ext cx="1826417" cy="1788928"/>
            <a:chOff x="3539713" y="3253676"/>
            <a:chExt cx="1826417" cy="1788928"/>
          </a:xfrm>
        </p:grpSpPr>
        <p:sp>
          <p:nvSpPr>
            <p:cNvPr id="28" name="27 Elipse"/>
            <p:cNvSpPr/>
            <p:nvPr/>
          </p:nvSpPr>
          <p:spPr>
            <a:xfrm>
              <a:off x="3539713" y="3253676"/>
              <a:ext cx="1826417" cy="1788928"/>
            </a:xfrm>
            <a:prstGeom prst="ellipse">
              <a:avLst/>
            </a:prstGeom>
            <a:solidFill>
              <a:srgbClr val="FF8B8B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Elipse 4"/>
            <p:cNvSpPr/>
            <p:nvPr/>
          </p:nvSpPr>
          <p:spPr>
            <a:xfrm>
              <a:off x="3878624" y="3515658"/>
              <a:ext cx="1291471" cy="1264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Motivar el mejor uso de recursos y apoyo especializado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500034" y="2928934"/>
            <a:ext cx="1734235" cy="1694592"/>
            <a:chOff x="2076864" y="2449982"/>
            <a:chExt cx="1734235" cy="1694592"/>
          </a:xfrm>
        </p:grpSpPr>
        <p:sp>
          <p:nvSpPr>
            <p:cNvPr id="34" name="33 Elipse"/>
            <p:cNvSpPr/>
            <p:nvPr/>
          </p:nvSpPr>
          <p:spPr>
            <a:xfrm>
              <a:off x="2076864" y="2449982"/>
              <a:ext cx="1734235" cy="1694592"/>
            </a:xfrm>
            <a:prstGeom prst="ellipse">
              <a:avLst/>
            </a:prstGeom>
            <a:solidFill>
              <a:srgbClr val="FF8B8B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Elipse 4"/>
            <p:cNvSpPr/>
            <p:nvPr/>
          </p:nvSpPr>
          <p:spPr>
            <a:xfrm>
              <a:off x="2330837" y="2698149"/>
              <a:ext cx="1226289" cy="1198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dirty="0" smtClean="0">
                  <a:latin typeface="Candara" pitchFamily="34" charset="0"/>
                </a:rPr>
                <a:t>Facilitar las transiciones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aphicFrame>
        <p:nvGraphicFramePr>
          <p:cNvPr id="40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429388" y="4857760"/>
          <a:ext cx="2500330" cy="175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8 Grupo"/>
          <p:cNvGrpSpPr/>
          <p:nvPr/>
        </p:nvGrpSpPr>
        <p:grpSpPr>
          <a:xfrm>
            <a:off x="4500562" y="1785926"/>
            <a:ext cx="4429156" cy="2214578"/>
            <a:chOff x="271440" y="3538550"/>
            <a:chExt cx="1718936" cy="1150583"/>
          </a:xfrm>
          <a:scene3d>
            <a:camera prst="orthographicFront"/>
            <a:lightRig rig="chilly" dir="t"/>
          </a:scene3d>
        </p:grpSpPr>
        <p:sp>
          <p:nvSpPr>
            <p:cNvPr id="10" name="9 Rectángulo redondeado"/>
            <p:cNvSpPr/>
            <p:nvPr/>
          </p:nvSpPr>
          <p:spPr>
            <a:xfrm>
              <a:off x="271440" y="3538550"/>
              <a:ext cx="1718936" cy="1150583"/>
            </a:xfrm>
            <a:prstGeom prst="roundRect">
              <a:avLst>
                <a:gd name="adj" fmla="val 10000"/>
              </a:avLst>
            </a:prstGeom>
            <a:solidFill>
              <a:srgbClr val="FF7453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305139" y="3572249"/>
              <a:ext cx="1651538" cy="10831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Conceptos Claves:</a:t>
              </a:r>
              <a:endParaRPr lang="es-CL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endParaRP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Cambio en el sistema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Bajas expectativas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Rendimiento y evaluación 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Aprender a diferentes edades</a:t>
              </a:r>
            </a:p>
          </p:txBody>
        </p:sp>
      </p:grpSp>
      <p:grpSp>
        <p:nvGrpSpPr>
          <p:cNvPr id="31" name="8 Grupo"/>
          <p:cNvGrpSpPr/>
          <p:nvPr/>
        </p:nvGrpSpPr>
        <p:grpSpPr>
          <a:xfrm>
            <a:off x="4572000" y="1714488"/>
            <a:ext cx="4357686" cy="2928958"/>
            <a:chOff x="271440" y="3538550"/>
            <a:chExt cx="1718936" cy="1150583"/>
          </a:xfrm>
          <a:scene3d>
            <a:camera prst="orthographicFront"/>
            <a:lightRig rig="chilly" dir="t"/>
          </a:scene3d>
        </p:grpSpPr>
        <p:sp>
          <p:nvSpPr>
            <p:cNvPr id="32" name="31 Rectángulo redondeado"/>
            <p:cNvSpPr/>
            <p:nvPr/>
          </p:nvSpPr>
          <p:spPr>
            <a:xfrm>
              <a:off x="271440" y="3538550"/>
              <a:ext cx="1718936" cy="1150583"/>
            </a:xfrm>
            <a:prstGeom prst="roundRect">
              <a:avLst>
                <a:gd name="adj" fmla="val 10000"/>
              </a:avLst>
            </a:prstGeom>
            <a:solidFill>
              <a:srgbClr val="FF7453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305139" y="3572250"/>
              <a:ext cx="1651538" cy="10831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Incluye programas académicos, educación técnica y vocacional.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Bajo porcentaje de niños accede a la Educación Secundaria y Superior.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Las PcD se encuentran prácticamente excluidos, pues existen muchas barreras que dificultan su acceso.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1219200"/>
          </a:xfrm>
        </p:spPr>
        <p:txBody>
          <a:bodyPr/>
          <a:lstStyle/>
          <a:p>
            <a:r>
              <a:rPr lang="es-CL" sz="36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 </a:t>
            </a:r>
            <a:r>
              <a:rPr lang="es-CL" sz="3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Por su valentía y decisión, </a:t>
            </a:r>
            <a:r>
              <a:rPr lang="es-CL" sz="3600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Cherry</a:t>
            </a:r>
            <a:r>
              <a:rPr lang="es-CL" sz="3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 se gana el respeto</a:t>
            </a:r>
            <a:endParaRPr lang="es-CL" sz="3600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643050"/>
            <a:ext cx="5286412" cy="5000660"/>
          </a:xfrm>
        </p:spPr>
        <p:txBody>
          <a:bodyPr/>
          <a:lstStyle/>
          <a:p>
            <a:pPr algn="just"/>
            <a:r>
              <a:rPr lang="es-CL" sz="24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Cherry</a:t>
            </a:r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, de Filipinas, nació con deformidad en sus pies.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Su familia era muy pobre y gracias a la ayuda de sus vecinos y del programa de RBC ella pudo operarse.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Asistió a la Educación primaria donde fue víctima de agresiones y burlas.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Con la motivación y acompañamiento de su familia y del personal de RBC, </a:t>
            </a:r>
            <a:r>
              <a:rPr lang="es-CL" sz="24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Cherry</a:t>
            </a:r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pudo terminar una carrera universitaria.</a:t>
            </a:r>
          </a:p>
        </p:txBody>
      </p:sp>
      <p:sp>
        <p:nvSpPr>
          <p:cNvPr id="48130" name="AutoShape 2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2" name="AutoShape 4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4" name="AutoShape 6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146" name="Picture 2" descr="http://receph.apextech.netdna-cdn.com/images/2011/12/01/080501nena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143636" y="2071678"/>
            <a:ext cx="2571768" cy="4016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Guías para la RBC 2012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Fundamentadas en:</a:t>
            </a:r>
          </a:p>
          <a:p>
            <a:pPr lvl="1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Consulta Internacional para Revisar la RBC (2003).</a:t>
            </a:r>
          </a:p>
          <a:p>
            <a:pPr lvl="1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Posición Conjunta sobre RBC de la OIT, UNESCO y OMS (2004).</a:t>
            </a:r>
          </a:p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Estrategia que apunta a contribuir a la puesta en práctica de la Convención Internacional sobre los Derechos de las Personas con Discapacidad.</a:t>
            </a:r>
          </a:p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Promueve la elaboración de legislación nacional que incluya la discapacidad y que pueda apoyar el desarrollo inclusivo basado en la comunidad.</a:t>
            </a:r>
          </a:p>
          <a:p>
            <a:pPr algn="just"/>
            <a:endParaRPr lang="es-CL" sz="28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Educación No Formal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 bwMode="auto">
          <a:xfrm rot="10800000">
            <a:off x="5786446" y="5572140"/>
            <a:ext cx="941804" cy="57492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2" name="11 Grupo"/>
          <p:cNvGrpSpPr/>
          <p:nvPr/>
        </p:nvGrpSpPr>
        <p:grpSpPr>
          <a:xfrm>
            <a:off x="1714480" y="3071810"/>
            <a:ext cx="2625009" cy="2513118"/>
            <a:chOff x="3320874" y="1398106"/>
            <a:chExt cx="2625009" cy="2513118"/>
          </a:xfrm>
        </p:grpSpPr>
        <p:sp>
          <p:nvSpPr>
            <p:cNvPr id="13" name="12 Elipse"/>
            <p:cNvSpPr/>
            <p:nvPr/>
          </p:nvSpPr>
          <p:spPr>
            <a:xfrm>
              <a:off x="3320874" y="1398106"/>
              <a:ext cx="2625009" cy="2513118"/>
            </a:xfrm>
            <a:prstGeom prst="ellipse">
              <a:avLst/>
            </a:prstGeom>
            <a:solidFill>
              <a:srgbClr val="6699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3749502" y="1683858"/>
              <a:ext cx="1856161" cy="17770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300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Educación No Formal</a:t>
              </a:r>
              <a:endParaRPr lang="es-CL" sz="2300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2071670" y="1571612"/>
            <a:ext cx="1984045" cy="1932567"/>
            <a:chOff x="3361876" y="-20443"/>
            <a:chExt cx="1984045" cy="1932567"/>
          </a:xfrm>
        </p:grpSpPr>
        <p:sp>
          <p:nvSpPr>
            <p:cNvPr id="16" name="15 Elipse"/>
            <p:cNvSpPr/>
            <p:nvPr/>
          </p:nvSpPr>
          <p:spPr>
            <a:xfrm>
              <a:off x="3361876" y="-20443"/>
              <a:ext cx="1984045" cy="1932567"/>
            </a:xfrm>
            <a:prstGeom prst="ellipse">
              <a:avLst/>
            </a:prstGeom>
            <a:solidFill>
              <a:srgbClr val="99CCFF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3652433" y="262575"/>
              <a:ext cx="1402931" cy="13665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Promover que los programas sean inclusivos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786182" y="2571744"/>
            <a:ext cx="1838278" cy="1840068"/>
            <a:chOff x="5429290" y="1285879"/>
            <a:chExt cx="1838278" cy="1840068"/>
          </a:xfrm>
        </p:grpSpPr>
        <p:sp>
          <p:nvSpPr>
            <p:cNvPr id="19" name="18 Elipse"/>
            <p:cNvSpPr/>
            <p:nvPr/>
          </p:nvSpPr>
          <p:spPr>
            <a:xfrm>
              <a:off x="5429290" y="1285879"/>
              <a:ext cx="1838278" cy="1840068"/>
            </a:xfrm>
            <a:prstGeom prst="ellipse">
              <a:avLst/>
            </a:prstGeom>
            <a:solidFill>
              <a:srgbClr val="99CCFF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5698500" y="1555351"/>
              <a:ext cx="1299858" cy="13011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Asegurar un plan de estudios práctico y relevante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3929058" y="4429132"/>
            <a:ext cx="1799374" cy="1818752"/>
            <a:chOff x="4708700" y="3180611"/>
            <a:chExt cx="1799374" cy="1818752"/>
          </a:xfrm>
        </p:grpSpPr>
        <p:sp>
          <p:nvSpPr>
            <p:cNvPr id="22" name="21 Elipse"/>
            <p:cNvSpPr/>
            <p:nvPr/>
          </p:nvSpPr>
          <p:spPr>
            <a:xfrm>
              <a:off x="4708700" y="3180611"/>
              <a:ext cx="1799374" cy="1818752"/>
            </a:xfrm>
            <a:prstGeom prst="ellipse">
              <a:avLst/>
            </a:prstGeom>
            <a:solidFill>
              <a:srgbClr val="99CCFF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Elipse 4"/>
            <p:cNvSpPr/>
            <p:nvPr/>
          </p:nvSpPr>
          <p:spPr>
            <a:xfrm>
              <a:off x="4972212" y="3446961"/>
              <a:ext cx="1381272" cy="1286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Apoyar aprendizaje basado en el hogar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2071670" y="4786322"/>
            <a:ext cx="1893943" cy="1855068"/>
            <a:chOff x="2370728" y="3034489"/>
            <a:chExt cx="1893943" cy="1855068"/>
          </a:xfrm>
        </p:grpSpPr>
        <p:sp>
          <p:nvSpPr>
            <p:cNvPr id="25" name="24 Elipse"/>
            <p:cNvSpPr/>
            <p:nvPr/>
          </p:nvSpPr>
          <p:spPr>
            <a:xfrm>
              <a:off x="2370728" y="3034489"/>
              <a:ext cx="1893943" cy="1855068"/>
            </a:xfrm>
            <a:prstGeom prst="ellipse">
              <a:avLst/>
            </a:prstGeom>
            <a:solidFill>
              <a:srgbClr val="99CCFF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ipse 4"/>
            <p:cNvSpPr/>
            <p:nvPr/>
          </p:nvSpPr>
          <p:spPr>
            <a:xfrm>
              <a:off x="2648090" y="3306157"/>
              <a:ext cx="1339219" cy="1311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Promover grupos específicos de aprendizaje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357158" y="4214818"/>
            <a:ext cx="1798353" cy="1757244"/>
            <a:chOff x="1729933" y="1174966"/>
            <a:chExt cx="1798353" cy="1757244"/>
          </a:xfrm>
        </p:grpSpPr>
        <p:sp>
          <p:nvSpPr>
            <p:cNvPr id="28" name="27 Elipse"/>
            <p:cNvSpPr/>
            <p:nvPr/>
          </p:nvSpPr>
          <p:spPr>
            <a:xfrm>
              <a:off x="1729933" y="1174966"/>
              <a:ext cx="1798353" cy="1757244"/>
            </a:xfrm>
            <a:prstGeom prst="ellipse">
              <a:avLst/>
            </a:prstGeom>
            <a:solidFill>
              <a:srgbClr val="99CCFF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Elipse 4"/>
            <p:cNvSpPr/>
            <p:nvPr/>
          </p:nvSpPr>
          <p:spPr>
            <a:xfrm>
              <a:off x="1993296" y="1432308"/>
              <a:ext cx="1271627" cy="1242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Asegurar que Centros Diurnos sean apropiados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aphicFrame>
        <p:nvGraphicFramePr>
          <p:cNvPr id="33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429388" y="4857760"/>
          <a:ext cx="2500330" cy="175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4" name="33 Grupo"/>
          <p:cNvGrpSpPr/>
          <p:nvPr/>
        </p:nvGrpSpPr>
        <p:grpSpPr>
          <a:xfrm>
            <a:off x="428596" y="2428868"/>
            <a:ext cx="1798353" cy="1757244"/>
            <a:chOff x="1729933" y="1174966"/>
            <a:chExt cx="1798353" cy="1757244"/>
          </a:xfrm>
        </p:grpSpPr>
        <p:sp>
          <p:nvSpPr>
            <p:cNvPr id="35" name="34 Elipse"/>
            <p:cNvSpPr/>
            <p:nvPr/>
          </p:nvSpPr>
          <p:spPr>
            <a:xfrm>
              <a:off x="1729933" y="1174966"/>
              <a:ext cx="1798353" cy="1757244"/>
            </a:xfrm>
            <a:prstGeom prst="ellipse">
              <a:avLst/>
            </a:prstGeom>
            <a:solidFill>
              <a:srgbClr val="99CCFF">
                <a:alpha val="49804"/>
              </a:srgb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6" name="Elipse 4"/>
            <p:cNvSpPr/>
            <p:nvPr/>
          </p:nvSpPr>
          <p:spPr>
            <a:xfrm>
              <a:off x="1993296" y="1432308"/>
              <a:ext cx="1271627" cy="1242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Facilitar enlaces con educación formal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3" name="7 Grupo"/>
          <p:cNvGrpSpPr/>
          <p:nvPr/>
        </p:nvGrpSpPr>
        <p:grpSpPr>
          <a:xfrm>
            <a:off x="4644008" y="1412776"/>
            <a:ext cx="4214272" cy="3302108"/>
            <a:chOff x="1057264" y="609597"/>
            <a:chExt cx="2194206" cy="1387719"/>
          </a:xfrm>
          <a:scene3d>
            <a:camera prst="orthographicFront"/>
            <a:lightRig rig="chilly" dir="t"/>
          </a:scene3d>
        </p:grpSpPr>
        <p:sp>
          <p:nvSpPr>
            <p:cNvPr id="9" name="8 Rectángulo redondeado"/>
            <p:cNvSpPr/>
            <p:nvPr/>
          </p:nvSpPr>
          <p:spPr>
            <a:xfrm>
              <a:off x="1057264" y="609597"/>
              <a:ext cx="2194206" cy="1305278"/>
            </a:xfrm>
            <a:prstGeom prst="roundRect">
              <a:avLst>
                <a:gd name="adj" fmla="val 10000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1099135" y="651468"/>
              <a:ext cx="2110464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Conceptos Claves: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Relevancia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Apropiado al nivel de desarrollo del estudiante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Flexible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Promueve la participación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Protectora 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Inclusiva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Calidad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grpSp>
        <p:nvGrpSpPr>
          <p:cNvPr id="30" name="7 Grupo"/>
          <p:cNvGrpSpPr/>
          <p:nvPr/>
        </p:nvGrpSpPr>
        <p:grpSpPr>
          <a:xfrm>
            <a:off x="4429124" y="1500174"/>
            <a:ext cx="4500562" cy="3357586"/>
            <a:chOff x="1057264" y="609597"/>
            <a:chExt cx="2194206" cy="1429590"/>
          </a:xfrm>
          <a:scene3d>
            <a:camera prst="orthographicFront"/>
            <a:lightRig rig="chilly" dir="t"/>
          </a:scene3d>
        </p:grpSpPr>
        <p:sp>
          <p:nvSpPr>
            <p:cNvPr id="31" name="30 Rectángulo redondeado"/>
            <p:cNvSpPr/>
            <p:nvPr/>
          </p:nvSpPr>
          <p:spPr>
            <a:xfrm>
              <a:off x="1057264" y="609597"/>
              <a:ext cx="2194206" cy="1429590"/>
            </a:xfrm>
            <a:prstGeom prst="roundRect">
              <a:avLst>
                <a:gd name="adj" fmla="val 10000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1099135" y="651468"/>
              <a:ext cx="2110464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algn="just"/>
              <a:r>
                <a:rPr lang="es-CL" sz="20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Concepto: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Educación que ocurre fuera del sistema escolar formal.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Incluye una amplia gama de iniciativas educativas en la comunidad, cursos organizados por Instituciones y actividades locales con escaso financiamiento.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es-CL" sz="20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Podría favorecer la marginación y estigma.</a:t>
              </a:r>
              <a:endParaRPr lang="es-CL" sz="20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918" y="357166"/>
            <a:ext cx="8901082" cy="1219200"/>
          </a:xfrm>
        </p:spPr>
        <p:txBody>
          <a:bodyPr/>
          <a:lstStyle/>
          <a:p>
            <a:r>
              <a:rPr lang="es-CL" sz="36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</a:t>
            </a:r>
            <a:br>
              <a:rPr lang="es-CL" sz="36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r>
              <a:rPr lang="es-CL" sz="3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Otras perspectivas de una educación</a:t>
            </a:r>
            <a:r>
              <a:rPr lang="es-CL" sz="36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/>
            </a:r>
            <a:br>
              <a:rPr lang="es-CL" sz="36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endParaRPr lang="es-CL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43240" y="1714488"/>
            <a:ext cx="5857916" cy="5000660"/>
          </a:xfrm>
        </p:spPr>
        <p:txBody>
          <a:bodyPr/>
          <a:lstStyle/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Un programa de educación no formal en Bangladesh, trabaja en comunidades urbanas en las grandes ciudades del país.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programa se enfoca  en niños que trabajan en el sector informal, que viven y trabajan en las calles y niños con diferentes discapacidades.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Cuentan con un Programa de Educación Primaria condensado,  Capacitación de Cursos de medio tiempo (destrezas vocacionales) , Capacitación Técnica y Colocación Laboral.</a:t>
            </a:r>
          </a:p>
        </p:txBody>
      </p:sp>
      <p:sp>
        <p:nvSpPr>
          <p:cNvPr id="48130" name="AutoShape 2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2" name="AutoShape 4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4" name="AutoShape 6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8 Imagen" descr="http://www.unicef.es/sites/www.unicef.es/files/imagecache/Copyright/bangladesh_adolescentes.jpg"/>
          <p:cNvPicPr/>
          <p:nvPr/>
        </p:nvPicPr>
        <p:blipFill>
          <a:blip r:embed="rId3" cstate="print">
            <a:lum contrast="10000"/>
          </a:blip>
          <a:srcRect l="17149" r="21754" b="17126"/>
          <a:stretch>
            <a:fillRect/>
          </a:stretch>
        </p:blipFill>
        <p:spPr bwMode="auto">
          <a:xfrm>
            <a:off x="428596" y="1857364"/>
            <a:ext cx="2071702" cy="2000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Imagen" descr="http://www.canalsolidario.org/img/noticias/imagenes/4ca07d10d1aa9/Educ_copia_2.jpg"/>
          <p:cNvPicPr/>
          <p:nvPr/>
        </p:nvPicPr>
        <p:blipFill>
          <a:blip r:embed="rId4" cstate="print">
            <a:lum contrast="20000"/>
          </a:blip>
          <a:srcRect l="41412" r="32960" b="3089"/>
          <a:stretch>
            <a:fillRect/>
          </a:stretch>
        </p:blipFill>
        <p:spPr bwMode="auto">
          <a:xfrm>
            <a:off x="1357290" y="4071942"/>
            <a:ext cx="1438275" cy="239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Aprendizaje Permanente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 bwMode="auto">
          <a:xfrm rot="10800000">
            <a:off x="6072198" y="5072074"/>
            <a:ext cx="500066" cy="214314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2" name="11 Grupo"/>
          <p:cNvGrpSpPr/>
          <p:nvPr/>
        </p:nvGrpSpPr>
        <p:grpSpPr>
          <a:xfrm>
            <a:off x="1643042" y="3143248"/>
            <a:ext cx="2566670" cy="2457265"/>
            <a:chOff x="3121116" y="1395412"/>
            <a:chExt cx="2566670" cy="2457265"/>
          </a:xfrm>
        </p:grpSpPr>
        <p:sp>
          <p:nvSpPr>
            <p:cNvPr id="13" name="12 Elipse"/>
            <p:cNvSpPr/>
            <p:nvPr/>
          </p:nvSpPr>
          <p:spPr>
            <a:xfrm>
              <a:off x="3121116" y="1395412"/>
              <a:ext cx="2566670" cy="2457265"/>
            </a:xfrm>
            <a:prstGeom prst="ellipse">
              <a:avLst/>
            </a:prstGeom>
            <a:solidFill>
              <a:srgbClr val="669900">
                <a:alpha val="50000"/>
              </a:srgbClr>
            </a:solidFill>
            <a:ln>
              <a:solidFill>
                <a:schemeClr val="tx1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Elipse 4"/>
            <p:cNvSpPr/>
            <p:nvPr/>
          </p:nvSpPr>
          <p:spPr>
            <a:xfrm>
              <a:off x="3478306" y="1681164"/>
              <a:ext cx="1814910" cy="1737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400" b="1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Aprendizaje Permanente</a:t>
              </a:r>
              <a:endParaRPr lang="es-CL" sz="2400" b="1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928794" y="1785926"/>
            <a:ext cx="1939950" cy="1889616"/>
            <a:chOff x="3407289" y="-47599"/>
            <a:chExt cx="1939950" cy="1889616"/>
          </a:xfrm>
        </p:grpSpPr>
        <p:sp>
          <p:nvSpPr>
            <p:cNvPr id="16" name="15 Elipse"/>
            <p:cNvSpPr/>
            <p:nvPr/>
          </p:nvSpPr>
          <p:spPr>
            <a:xfrm>
              <a:off x="3407289" y="-47599"/>
              <a:ext cx="1939950" cy="18896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Elipse 4"/>
            <p:cNvSpPr/>
            <p:nvPr/>
          </p:nvSpPr>
          <p:spPr>
            <a:xfrm>
              <a:off x="3691388" y="229129"/>
              <a:ext cx="1371752" cy="1336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Facilitar apoyo en transiciones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3500430" y="2643182"/>
            <a:ext cx="2015003" cy="1799174"/>
            <a:chOff x="5357847" y="1171561"/>
            <a:chExt cx="2015003" cy="1799174"/>
          </a:xfrm>
        </p:grpSpPr>
        <p:sp>
          <p:nvSpPr>
            <p:cNvPr id="19" name="18 Elipse"/>
            <p:cNvSpPr/>
            <p:nvPr/>
          </p:nvSpPr>
          <p:spPr>
            <a:xfrm>
              <a:off x="5357847" y="1171561"/>
              <a:ext cx="2015003" cy="1799174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5652938" y="1435044"/>
              <a:ext cx="1424821" cy="1272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Identificar oportunidades para alfabetización y educación de adultos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3571868" y="4357694"/>
            <a:ext cx="1759384" cy="1778331"/>
            <a:chOff x="4764174" y="3181359"/>
            <a:chExt cx="1759384" cy="1778331"/>
          </a:xfrm>
        </p:grpSpPr>
        <p:sp>
          <p:nvSpPr>
            <p:cNvPr id="22" name="21 Elipse"/>
            <p:cNvSpPr/>
            <p:nvPr/>
          </p:nvSpPr>
          <p:spPr>
            <a:xfrm>
              <a:off x="4764174" y="3181359"/>
              <a:ext cx="1759384" cy="177833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Elipse 4"/>
            <p:cNvSpPr/>
            <p:nvPr/>
          </p:nvSpPr>
          <p:spPr>
            <a:xfrm>
              <a:off x="4978488" y="3467111"/>
              <a:ext cx="1385418" cy="1311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kern="1200" dirty="0" smtClean="0">
                  <a:latin typeface="Candara" pitchFamily="34" charset="0"/>
                </a:rPr>
                <a:t>Identificar oportunidades de Educación Continua</a:t>
              </a:r>
              <a:endParaRPr lang="es-CL" sz="1600" b="1" kern="1200" dirty="0">
                <a:latin typeface="Candara" pitchFamily="34" charset="0"/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2000232" y="4786322"/>
            <a:ext cx="1851851" cy="1813840"/>
            <a:chOff x="2255162" y="3192761"/>
            <a:chExt cx="1851851" cy="1813840"/>
          </a:xfrm>
        </p:grpSpPr>
        <p:sp>
          <p:nvSpPr>
            <p:cNvPr id="25" name="24 Elipse"/>
            <p:cNvSpPr/>
            <p:nvPr/>
          </p:nvSpPr>
          <p:spPr>
            <a:xfrm>
              <a:off x="2255162" y="3192761"/>
              <a:ext cx="1851851" cy="1813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6" name="Elipse 4"/>
            <p:cNvSpPr/>
            <p:nvPr/>
          </p:nvSpPr>
          <p:spPr>
            <a:xfrm>
              <a:off x="2526359" y="3458392"/>
              <a:ext cx="1309457" cy="12825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dirty="0" smtClean="0">
                  <a:latin typeface="Candara" pitchFamily="34" charset="0"/>
                </a:rPr>
                <a:t>Facilitar aprendizaje a personas y grupos con necesidades particulares</a:t>
              </a:r>
              <a:endParaRPr lang="es-CL" sz="1600" b="1" u="none" kern="1200" dirty="0">
                <a:latin typeface="Candara" pitchFamily="34" charset="0"/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285720" y="4143380"/>
            <a:ext cx="1944564" cy="1718191"/>
            <a:chOff x="1463082" y="1248543"/>
            <a:chExt cx="1944564" cy="1718191"/>
          </a:xfrm>
        </p:grpSpPr>
        <p:sp>
          <p:nvSpPr>
            <p:cNvPr id="28" name="27 Elipse"/>
            <p:cNvSpPr/>
            <p:nvPr/>
          </p:nvSpPr>
          <p:spPr>
            <a:xfrm>
              <a:off x="1463082" y="1248543"/>
              <a:ext cx="1944564" cy="171819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Elipse 4"/>
            <p:cNvSpPr/>
            <p:nvPr/>
          </p:nvSpPr>
          <p:spPr>
            <a:xfrm>
              <a:off x="1747857" y="1500166"/>
              <a:ext cx="1375014" cy="1214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dirty="0" smtClean="0">
                  <a:latin typeface="Candara" pitchFamily="34" charset="0"/>
                </a:rPr>
                <a:t>Asegurar oportunidades para aprender destrezas de vida y supervivencia</a:t>
              </a:r>
            </a:p>
          </p:txBody>
        </p:sp>
      </p:grpSp>
      <p:graphicFrame>
        <p:nvGraphicFramePr>
          <p:cNvPr id="33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429388" y="4857760"/>
          <a:ext cx="2500330" cy="175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7 Grupo"/>
          <p:cNvGrpSpPr/>
          <p:nvPr/>
        </p:nvGrpSpPr>
        <p:grpSpPr>
          <a:xfrm>
            <a:off x="4357686" y="1785926"/>
            <a:ext cx="4643470" cy="2857520"/>
            <a:chOff x="3342721" y="81883"/>
            <a:chExt cx="2001356" cy="130394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9" name="8 Rectángulo redondeado"/>
            <p:cNvSpPr/>
            <p:nvPr/>
          </p:nvSpPr>
          <p:spPr>
            <a:xfrm>
              <a:off x="3342721" y="81883"/>
              <a:ext cx="2001356" cy="1303942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3380912" y="120074"/>
              <a:ext cx="1792837" cy="1014993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Conceptos Claves: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Educación de Adultos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Tipos de oportunidades de Aprendizaje Permanente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Educación Abierta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Destrezas de Vida y Supervivencia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214282" y="2571744"/>
            <a:ext cx="1944564" cy="1718191"/>
            <a:chOff x="1463082" y="1462857"/>
            <a:chExt cx="1944564" cy="1718191"/>
          </a:xfrm>
        </p:grpSpPr>
        <p:sp>
          <p:nvSpPr>
            <p:cNvPr id="35" name="34 Elipse"/>
            <p:cNvSpPr/>
            <p:nvPr/>
          </p:nvSpPr>
          <p:spPr>
            <a:xfrm>
              <a:off x="1463082" y="1462857"/>
              <a:ext cx="1944564" cy="171819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49804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6" name="Elipse 4"/>
            <p:cNvSpPr/>
            <p:nvPr/>
          </p:nvSpPr>
          <p:spPr>
            <a:xfrm>
              <a:off x="1748834" y="1748609"/>
              <a:ext cx="1375014" cy="12149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b="1" dirty="0" smtClean="0">
                  <a:latin typeface="Candara" pitchFamily="34" charset="0"/>
                </a:rPr>
                <a:t>Trabajar con educadores en la comunidad para promover la inclusión social</a:t>
              </a:r>
            </a:p>
          </p:txBody>
        </p:sp>
      </p:grpSp>
      <p:grpSp>
        <p:nvGrpSpPr>
          <p:cNvPr id="30" name="7 Grupo"/>
          <p:cNvGrpSpPr/>
          <p:nvPr/>
        </p:nvGrpSpPr>
        <p:grpSpPr>
          <a:xfrm>
            <a:off x="4286248" y="1928802"/>
            <a:ext cx="4643438" cy="2571768"/>
            <a:chOff x="3342721" y="81883"/>
            <a:chExt cx="2001356" cy="130394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32" name="31 Rectángulo"/>
            <p:cNvSpPr/>
            <p:nvPr/>
          </p:nvSpPr>
          <p:spPr>
            <a:xfrm>
              <a:off x="3380912" y="120074"/>
              <a:ext cx="1792837" cy="1014993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200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200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Concepto: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2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Todas las actividades de aprendizaje emprendidas, de manera continua, a lo largo de la vida de la persona, con la meta de mejorar los conocimientos, las destrezas y las facultades.</a:t>
              </a:r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3342721" y="81883"/>
              <a:ext cx="2001356" cy="1303942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1219200"/>
          </a:xfrm>
        </p:spPr>
        <p:txBody>
          <a:bodyPr/>
          <a:lstStyle/>
          <a:p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</a:t>
            </a:r>
            <a:b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La Educación Virtual</a:t>
            </a: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 </a:t>
            </a: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/>
            </a:r>
            <a:b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endParaRPr lang="es-C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3888" y="1714488"/>
            <a:ext cx="5437268" cy="5000660"/>
          </a:xfrm>
        </p:spPr>
        <p:txBody>
          <a:bodyPr/>
          <a:lstStyle/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Northayati es una mujer de 27 años, que vive en Georgetown, Malasia.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Adquirió una parálisis cerebral hace 14 años.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Se matriculó en el programa de educación a distancia de la Universidad y estudia literatura.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Northayati podrá estudiar por Internet, a través de video y mediante módulos de auto aprendizaje.</a:t>
            </a:r>
          </a:p>
        </p:txBody>
      </p:sp>
      <p:sp>
        <p:nvSpPr>
          <p:cNvPr id="48130" name="AutoShape 2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2" name="AutoShape 4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4" name="AutoShape 6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2" name="Picture 4" descr="http://www.ladiscapacidad.com/images/nadia1_48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2500306"/>
            <a:ext cx="3074940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Educación y RBC:</a:t>
            </a:r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 </a:t>
            </a:r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Conclusiones</a:t>
            </a:r>
            <a:endParaRPr lang="es-CL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 educación un aspecto fundamental para el desarrollo personal y social, por lo que es necesario que exista educación accesible y sin discriminación de ningún tipo.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De acuerdo a lo planteado por la CIDPD, los estados deben brindar medidas efectivas que maximicen el desarrollo académico y social, con la meta de una inclusión plena.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Se debe considerar la educación como un proceso continuo y permanente, no sólo durante el periodo de escolarización.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Debido al gran porcentaje de PcD con bajo o nulo nivel de escolarización, es imperante que los Estados trabajen por la inclusión y oportunidades de acceso a la educación de las PcD.</a:t>
            </a:r>
          </a:p>
          <a:p>
            <a:pPr lvl="1" algn="just">
              <a:buNone/>
            </a:pPr>
            <a:endParaRPr lang="es-CL" sz="20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Conclusiones Generales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890690"/>
            <a:ext cx="8558242" cy="4967310"/>
          </a:xfrm>
        </p:spPr>
        <p:txBody>
          <a:bodyPr/>
          <a:lstStyle/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Las Guías de OMS para RBC 2012 constituyen una orientación sobre cómo desarrollar y fortalecer los programas de RBC.</a:t>
            </a:r>
          </a:p>
          <a:p>
            <a:pPr lvl="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Apuntan a satisfacer las necesidades básicas y mejorar la calidad de vida de las PcD y sus familias facilitándoles el acceso a la salud, educación, subsistencia y a la sociedad en general.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Promueve la inclusión y participación de las PcD en los procesos de desarrollo y toma de decisiones.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 RBC es una práctica libre y creativa, por lo que las distintas estrategias destinadas a mejorar la calidad de vida de las personas en situación de discapacidad serán válidas.</a:t>
            </a:r>
          </a:p>
          <a:p>
            <a:pPr lvl="0" algn="just">
              <a:buNone/>
            </a:pPr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0" algn="just"/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0" algn="just"/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educacionespecial.sepdf.gob.mx/imagenes/educacioninclusiva001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t="4732"/>
          <a:stretch>
            <a:fillRect/>
          </a:stretch>
        </p:blipFill>
        <p:spPr bwMode="auto">
          <a:xfrm>
            <a:off x="5214942" y="285728"/>
            <a:ext cx="3714776" cy="287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0" name="Picture 4" descr="http://1.bp.blogspot.com/_zQIjiZZKH8A/TF9QfFnL75I/AAAAAAAAACQ/XjdSU5VQ_NE/s1600/CoLe+001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4144" r="21269" b="6076"/>
          <a:stretch>
            <a:fillRect/>
          </a:stretch>
        </p:blipFill>
        <p:spPr bwMode="auto">
          <a:xfrm>
            <a:off x="285720" y="3357562"/>
            <a:ext cx="3500462" cy="3305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2" name="Picture 6" descr="http://www.who.int/features/factfiles/disability/slide_04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rot="21284524">
            <a:off x="214282" y="428604"/>
            <a:ext cx="3455604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kmcero.reactor.cl/wp-content/uploads/2011/03/discapacitados_slide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 l="25781" r="15624"/>
          <a:stretch>
            <a:fillRect/>
          </a:stretch>
        </p:blipFill>
        <p:spPr bwMode="auto">
          <a:xfrm rot="223598">
            <a:off x="5143504" y="3500438"/>
            <a:ext cx="3571900" cy="3124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Mnigfestación en Barclona a favor d ela educación inclusiva. | Efe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 l="7979" r="9042"/>
          <a:stretch>
            <a:fillRect/>
          </a:stretch>
        </p:blipFill>
        <p:spPr bwMode="auto">
          <a:xfrm>
            <a:off x="2643174" y="1857364"/>
            <a:ext cx="3714776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Discapacidad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Evolución histórica del concepto de Discapacidad</a:t>
            </a: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Definición actual: “la discapacidad resulta de la interacción entre las personas con deficiencias y las barreras de actitudes y ambientales que obstaculizan su participación plena y efectiva en la sociedad sobre una base de igualdad con otros” (CIDPD, 2006)</a:t>
            </a:r>
            <a:endParaRPr lang="es-CL" sz="28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000100" y="2214554"/>
          <a:ext cx="692948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Epidemiología de la Discapacidad</a:t>
            </a:r>
            <a:endParaRPr lang="es-CL" sz="400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828800"/>
            <a:ext cx="8686800" cy="5029200"/>
          </a:xfrm>
        </p:spPr>
        <p:txBody>
          <a:bodyPr/>
          <a:lstStyle/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10% aprox. de la población mundial vive con una discapacidad.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80% de las PcD viven en países en desarrollo.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15–20% de los pobres del mundo son PcD.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No hay servicios de rehabilitación disponibles para las PcD en 62 países.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Los niños con discapacidad son mucho menos propensos a asistir a la escuela en relación a los niños sin discapacidad.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Las PcD tienden a experimentar un alto desempleo y tener ingresos menores que las personas sin discapacidad.</a:t>
            </a:r>
          </a:p>
          <a:p>
            <a:pPr algn="just"/>
            <a:endParaRPr lang="es-CL" sz="26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Hitos relevantes de la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14282" y="18288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es-CL" sz="2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7" name="6 Flecha a la derecha con muesca"/>
          <p:cNvSpPr/>
          <p:nvPr/>
        </p:nvSpPr>
        <p:spPr>
          <a:xfrm>
            <a:off x="457200" y="2857496"/>
            <a:ext cx="8686800" cy="2214578"/>
          </a:xfrm>
          <a:prstGeom prst="notchedRightArrow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8 Grupo"/>
          <p:cNvGrpSpPr/>
          <p:nvPr/>
        </p:nvGrpSpPr>
        <p:grpSpPr>
          <a:xfrm>
            <a:off x="500032" y="1857364"/>
            <a:ext cx="1612748" cy="2031688"/>
            <a:chOff x="214312" y="365751"/>
            <a:chExt cx="1612748" cy="2031688"/>
          </a:xfrm>
        </p:grpSpPr>
        <p:sp>
          <p:nvSpPr>
            <p:cNvPr id="31" name="30 Rectángulo"/>
            <p:cNvSpPr/>
            <p:nvPr/>
          </p:nvSpPr>
          <p:spPr>
            <a:xfrm>
              <a:off x="214312" y="385759"/>
              <a:ext cx="1469870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357190" y="365751"/>
              <a:ext cx="1469870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OMS Declaración Alma Ata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1978  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" name="9 Elipse"/>
          <p:cNvSpPr/>
          <p:nvPr/>
        </p:nvSpPr>
        <p:spPr>
          <a:xfrm>
            <a:off x="1214414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10 Grupo"/>
          <p:cNvGrpSpPr/>
          <p:nvPr/>
        </p:nvGrpSpPr>
        <p:grpSpPr>
          <a:xfrm>
            <a:off x="2500298" y="2214554"/>
            <a:ext cx="1643073" cy="2051694"/>
            <a:chOff x="1571637" y="2600337"/>
            <a:chExt cx="1274483" cy="2011680"/>
          </a:xfrm>
        </p:grpSpPr>
        <p:sp>
          <p:nvSpPr>
            <p:cNvPr id="29" name="28 Rectángulo"/>
            <p:cNvSpPr/>
            <p:nvPr/>
          </p:nvSpPr>
          <p:spPr>
            <a:xfrm>
              <a:off x="1571637" y="2600337"/>
              <a:ext cx="1026007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1571637" y="2600337"/>
              <a:ext cx="1274483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Posición </a:t>
              </a: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conjunta OMS-UNESCO-OIT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1994</a:t>
              </a:r>
            </a:p>
          </p:txBody>
        </p:sp>
      </p:grpSp>
      <p:sp>
        <p:nvSpPr>
          <p:cNvPr id="12" name="11 Elipse"/>
          <p:cNvSpPr/>
          <p:nvPr/>
        </p:nvSpPr>
        <p:spPr>
          <a:xfrm>
            <a:off x="3071802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12 Grupo"/>
          <p:cNvGrpSpPr/>
          <p:nvPr/>
        </p:nvGrpSpPr>
        <p:grpSpPr>
          <a:xfrm>
            <a:off x="1571604" y="2000240"/>
            <a:ext cx="4400365" cy="2044222"/>
            <a:chOff x="2536623" y="496087"/>
            <a:chExt cx="3561934" cy="2044222"/>
          </a:xfrm>
        </p:grpSpPr>
        <p:sp>
          <p:nvSpPr>
            <p:cNvPr id="27" name="26 Rectángulo"/>
            <p:cNvSpPr/>
            <p:nvPr/>
          </p:nvSpPr>
          <p:spPr>
            <a:xfrm>
              <a:off x="2536623" y="528629"/>
              <a:ext cx="1364530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4734027" y="496087"/>
              <a:ext cx="1364530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Consulta Internacional para revisar RBC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  <a:cs typeface="Narkisim" pitchFamily="34" charset="-79"/>
                </a:rPr>
                <a:t>2003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3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13 Elipse"/>
          <p:cNvSpPr/>
          <p:nvPr/>
        </p:nvSpPr>
        <p:spPr>
          <a:xfrm>
            <a:off x="4929190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14 Grupo"/>
          <p:cNvGrpSpPr/>
          <p:nvPr/>
        </p:nvGrpSpPr>
        <p:grpSpPr>
          <a:xfrm>
            <a:off x="4143372" y="4071942"/>
            <a:ext cx="2941413" cy="2071702"/>
            <a:chOff x="3916635" y="2580329"/>
            <a:chExt cx="2941413" cy="2071702"/>
          </a:xfrm>
        </p:grpSpPr>
        <p:sp>
          <p:nvSpPr>
            <p:cNvPr id="25" name="24 Rectángulo"/>
            <p:cNvSpPr/>
            <p:nvPr/>
          </p:nvSpPr>
          <p:spPr>
            <a:xfrm>
              <a:off x="3916635" y="2600337"/>
              <a:ext cx="1466193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5000660" y="2580329"/>
              <a:ext cx="1857388" cy="207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2004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2° Posición conjunta OIT, UNESCO y OMS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15 Elipse"/>
          <p:cNvSpPr/>
          <p:nvPr/>
        </p:nvSpPr>
        <p:spPr>
          <a:xfrm>
            <a:off x="5786446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16 Grupo"/>
          <p:cNvGrpSpPr/>
          <p:nvPr/>
        </p:nvGrpSpPr>
        <p:grpSpPr>
          <a:xfrm>
            <a:off x="5715009" y="1877372"/>
            <a:ext cx="1740546" cy="2277424"/>
            <a:chOff x="5429289" y="385759"/>
            <a:chExt cx="1740546" cy="2277424"/>
          </a:xfrm>
        </p:grpSpPr>
        <p:sp>
          <p:nvSpPr>
            <p:cNvPr id="23" name="22 Rectángulo"/>
            <p:cNvSpPr/>
            <p:nvPr/>
          </p:nvSpPr>
          <p:spPr>
            <a:xfrm>
              <a:off x="5429289" y="385759"/>
              <a:ext cx="1311919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5857916" y="651503"/>
              <a:ext cx="1311919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sz="18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sz="18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sz="18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CIDPD</a:t>
              </a:r>
            </a:p>
            <a:p>
              <a:pPr marL="34290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 ONU</a:t>
              </a:r>
            </a:p>
            <a:p>
              <a:pPr marL="34290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2006</a:t>
              </a: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086191" y="4091950"/>
            <a:ext cx="1048523" cy="1435937"/>
            <a:chOff x="6800471" y="2600337"/>
            <a:chExt cx="1048523" cy="1435937"/>
          </a:xfrm>
        </p:grpSpPr>
        <p:sp>
          <p:nvSpPr>
            <p:cNvPr id="21" name="20 Rectángulo"/>
            <p:cNvSpPr/>
            <p:nvPr/>
          </p:nvSpPr>
          <p:spPr>
            <a:xfrm>
              <a:off x="6800471" y="2600337"/>
              <a:ext cx="1048523" cy="14359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6800471" y="2600337"/>
              <a:ext cx="1048523" cy="1435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2012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Guías para la RBC 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" name="19 Elipse"/>
          <p:cNvSpPr/>
          <p:nvPr/>
        </p:nvSpPr>
        <p:spPr>
          <a:xfrm>
            <a:off x="7335808" y="3734756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32 Elipse"/>
          <p:cNvSpPr/>
          <p:nvPr/>
        </p:nvSpPr>
        <p:spPr>
          <a:xfrm>
            <a:off x="2071670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33 Grupo"/>
          <p:cNvGrpSpPr/>
          <p:nvPr/>
        </p:nvGrpSpPr>
        <p:grpSpPr>
          <a:xfrm>
            <a:off x="1142976" y="4143380"/>
            <a:ext cx="1857388" cy="2020230"/>
            <a:chOff x="1571637" y="2591787"/>
            <a:chExt cx="1857388" cy="2020230"/>
          </a:xfrm>
        </p:grpSpPr>
        <p:sp>
          <p:nvSpPr>
            <p:cNvPr id="35" name="34 Rectángulo"/>
            <p:cNvSpPr/>
            <p:nvPr/>
          </p:nvSpPr>
          <p:spPr>
            <a:xfrm>
              <a:off x="1571637" y="2600337"/>
              <a:ext cx="1026007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35 Rectángulo"/>
            <p:cNvSpPr/>
            <p:nvPr/>
          </p:nvSpPr>
          <p:spPr>
            <a:xfrm>
              <a:off x="2313947" y="2591787"/>
              <a:ext cx="1115078" cy="1357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1981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Manual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RBC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8" name="37 Elipse"/>
          <p:cNvSpPr/>
          <p:nvPr/>
        </p:nvSpPr>
        <p:spPr>
          <a:xfrm>
            <a:off x="6572264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38 Elipse"/>
          <p:cNvSpPr/>
          <p:nvPr/>
        </p:nvSpPr>
        <p:spPr>
          <a:xfrm>
            <a:off x="4000496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40 Rectángulo"/>
          <p:cNvSpPr/>
          <p:nvPr/>
        </p:nvSpPr>
        <p:spPr>
          <a:xfrm>
            <a:off x="3428992" y="4143380"/>
            <a:ext cx="1677649" cy="23574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rPr>
              <a:t>2002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rPr>
              <a:t>Reedición de Manual de RBC “Cuadernos de  Capacitación Comunitaria para PcD y sus familias” 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Rehabilitación Basada en la Comunidad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es-CL" sz="2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214282" y="1214422"/>
            <a:ext cx="847251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800" kern="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Estrategia de desarrollo comunitario para la rehabilitación, igualdad de oportunidades y la integración social de todas las PcD </a:t>
            </a: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(OIT – UNESCO - OMS, 2004).</a:t>
            </a: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800" kern="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PRINCIPIOS: basados en la Convención Internacional sobre los Derechos de las Personas con Discapacidad:</a:t>
            </a: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Respeto por la dignidad, autonomía, libertad de elección e independencia de las personas.</a:t>
            </a: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No discriminación.</a:t>
            </a: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Participación plena y efectiva e inclusión en la sociedad.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es-CL" sz="28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Matriz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7158" y="1785926"/>
            <a:ext cx="4643470" cy="5072074"/>
          </a:xfrm>
        </p:spPr>
        <p:txBody>
          <a:bodyPr/>
          <a:lstStyle/>
          <a:p>
            <a:pPr lvl="0" algn="just">
              <a:defRPr/>
            </a:pPr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Matriz de RBC (2004):</a:t>
            </a:r>
          </a:p>
          <a:p>
            <a:pPr marL="800100" lvl="1" indent="-34290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Enfoque multisectorial:</a:t>
            </a:r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  <a:sym typeface="Wingdings" pitchFamily="2" charset="2"/>
              </a:rPr>
              <a:t> formación de alianzas.</a:t>
            </a:r>
            <a:endParaRPr lang="es-CL" sz="2400" dirty="0" smtClean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marL="800100" lvl="1" indent="-34290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Sectores claves del desarrollo.</a:t>
            </a:r>
          </a:p>
          <a:p>
            <a:pPr marL="800100" lvl="1" indent="-34290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Objetivo: Asegurar que las PcD y sus familias tengan acceso a los beneficios de los distintos sectores.</a:t>
            </a:r>
          </a:p>
          <a:p>
            <a:endParaRPr lang="es-CL" dirty="0"/>
          </a:p>
        </p:txBody>
      </p:sp>
      <p:pic>
        <p:nvPicPr>
          <p:cNvPr id="20482" name="Picture 2" descr="http://www.andi.com.co/Archivos/image/IMAGENES%20BARRANQUILLA/BOLETIN%20PRIMER%20TRIMESTRE%202011/Comit%C3%A9%20Salud%20Ocupacional1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7426" t="2475" r="5940" b="8415"/>
          <a:stretch>
            <a:fillRect/>
          </a:stretch>
        </p:blipFill>
        <p:spPr bwMode="auto">
          <a:xfrm>
            <a:off x="5857884" y="2357430"/>
            <a:ext cx="2500330" cy="2571768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Matriz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8 Conector recto de flecha"/>
          <p:cNvCxnSpPr/>
          <p:nvPr/>
        </p:nvCxnSpPr>
        <p:spPr bwMode="auto">
          <a:xfrm>
            <a:off x="1785918" y="2071678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12 Conector recto de flecha"/>
          <p:cNvCxnSpPr/>
          <p:nvPr/>
        </p:nvCxnSpPr>
        <p:spPr bwMode="auto">
          <a:xfrm>
            <a:off x="5214942" y="207167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14 Conector recto de flecha"/>
          <p:cNvCxnSpPr/>
          <p:nvPr/>
        </p:nvCxnSpPr>
        <p:spPr bwMode="auto">
          <a:xfrm>
            <a:off x="7000892" y="2071678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" name="15 Conector recto de flecha"/>
          <p:cNvCxnSpPr/>
          <p:nvPr/>
        </p:nvCxnSpPr>
        <p:spPr bwMode="auto">
          <a:xfrm>
            <a:off x="3500430" y="207167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Matriz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8 Conector recto de flecha"/>
          <p:cNvCxnSpPr/>
          <p:nvPr/>
        </p:nvCxnSpPr>
        <p:spPr bwMode="auto">
          <a:xfrm>
            <a:off x="1785918" y="2071678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12 Conector recto de flecha"/>
          <p:cNvCxnSpPr/>
          <p:nvPr/>
        </p:nvCxnSpPr>
        <p:spPr bwMode="auto">
          <a:xfrm>
            <a:off x="5214942" y="207167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14 Conector recto de flecha"/>
          <p:cNvCxnSpPr/>
          <p:nvPr/>
        </p:nvCxnSpPr>
        <p:spPr bwMode="auto">
          <a:xfrm>
            <a:off x="7000892" y="2071678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" name="15 Conector recto de flecha"/>
          <p:cNvCxnSpPr/>
          <p:nvPr/>
        </p:nvCxnSpPr>
        <p:spPr bwMode="auto">
          <a:xfrm>
            <a:off x="3500430" y="207167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7">
  <a:themeElements>
    <a:clrScheme name="Tema de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Tema7</Template>
  <TotalTime>1915</TotalTime>
  <Words>1938</Words>
  <Application>Microsoft Office PowerPoint</Application>
  <PresentationFormat>Presentación en pantalla (4:3)</PresentationFormat>
  <Paragraphs>331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Candara</vt:lpstr>
      <vt:lpstr>Microsoft PhagsPa</vt:lpstr>
      <vt:lpstr>Narkisim</vt:lpstr>
      <vt:lpstr>Wingdings</vt:lpstr>
      <vt:lpstr>Tema7</vt:lpstr>
      <vt:lpstr>Presentación de PowerPoint</vt:lpstr>
      <vt:lpstr>Guías para la RBC 2012</vt:lpstr>
      <vt:lpstr>Discapacidad</vt:lpstr>
      <vt:lpstr>Epidemiología de la Discapacidad</vt:lpstr>
      <vt:lpstr>Hitos relevantes de la RBC</vt:lpstr>
      <vt:lpstr>Rehabilitación Basada en la Comunidad</vt:lpstr>
      <vt:lpstr>Matriz RBC</vt:lpstr>
      <vt:lpstr>Matriz RBC</vt:lpstr>
      <vt:lpstr>Matriz RBC</vt:lpstr>
      <vt:lpstr>Componente  EDUCACIÓN</vt:lpstr>
      <vt:lpstr>Componente  EDUCACIÓN</vt:lpstr>
      <vt:lpstr>Componente  EDUCACIÓN</vt:lpstr>
      <vt:lpstr>RBC y Educación</vt:lpstr>
      <vt:lpstr>Atención a la Infancia Temprana y Educación</vt:lpstr>
      <vt:lpstr>Caso Ejemplo:  Canto de esperanza de un niño</vt:lpstr>
      <vt:lpstr>Educación Primaria</vt:lpstr>
      <vt:lpstr>Caso Ejemplo: El nuevo camino de Yuri a la educación</vt:lpstr>
      <vt:lpstr>Educación Secundaria y Superior</vt:lpstr>
      <vt:lpstr>Caso Ejemplo:  Por su valentía y decisión, Cherry se gana el respeto</vt:lpstr>
      <vt:lpstr>Educación No Formal</vt:lpstr>
      <vt:lpstr>Caso Ejemplo:  Otras perspectivas de una educación </vt:lpstr>
      <vt:lpstr>Aprendizaje Permanente</vt:lpstr>
      <vt:lpstr>Caso Ejemplo:  La Educación Virtual  </vt:lpstr>
      <vt:lpstr>Educación y RBC: Conclusiones</vt:lpstr>
      <vt:lpstr>Conclusiones Generales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Guías para la RBC</dc:title>
  <dc:creator>hpnew</dc:creator>
  <cp:lastModifiedBy>Eladio Recabarren</cp:lastModifiedBy>
  <cp:revision>278</cp:revision>
  <dcterms:created xsi:type="dcterms:W3CDTF">2013-01-03T15:01:01Z</dcterms:created>
  <dcterms:modified xsi:type="dcterms:W3CDTF">2013-10-21T15:31:29Z</dcterms:modified>
</cp:coreProperties>
</file>