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4" r:id="rId6"/>
    <p:sldId id="283" r:id="rId7"/>
    <p:sldId id="261" r:id="rId8"/>
    <p:sldId id="262" r:id="rId9"/>
    <p:sldId id="285" r:id="rId10"/>
    <p:sldId id="288" r:id="rId11"/>
    <p:sldId id="287" r:id="rId12"/>
    <p:sldId id="286" r:id="rId13"/>
    <p:sldId id="290" r:id="rId14"/>
    <p:sldId id="292" r:id="rId15"/>
    <p:sldId id="297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FF3300"/>
    <a:srgbClr val="FF7C80"/>
    <a:srgbClr val="FF9999"/>
    <a:srgbClr val="9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7535-E486-460C-AB6F-C4D184CD77E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E89ACF1-2F5F-4D87-939A-5EBBE94948F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Términos mitológicos religiosos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2F0CBE2F-2BA0-4D8E-9F8C-3E3AC1B38B2D}" type="par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1EB0C84-3A47-4DCE-BFD1-7A16A1EFBAB8}" type="sib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C728D82-C68E-4FC8-BA46-D925D94DACA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Base biológica médica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416FEC9C-7264-4979-A1C8-A232DBAC8A63}" type="par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D283458-D24B-4214-8574-9B394AA39764}" type="sib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998755D-C870-4C61-AEDA-6465595B4F6F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ndara" pitchFamily="34" charset="0"/>
            </a:rPr>
            <a:t>Enfoque social</a:t>
          </a:r>
          <a:endParaRPr lang="es-CL" sz="2800" dirty="0">
            <a:ln>
              <a:solidFill>
                <a:schemeClr val="tx1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63CD8786-C22A-4C84-B583-D5FEF9523143}" type="par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F847EE5-57FE-4A28-98BF-FB4177F35B50}" type="sib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B16E51E-5959-4707-99D2-5068DB019CC9}" type="pres">
      <dgm:prSet presAssocID="{7AE57535-E486-460C-AB6F-C4D184CD77EE}" presName="Name0" presStyleCnt="0">
        <dgm:presLayoutVars>
          <dgm:dir/>
          <dgm:animLvl val="lvl"/>
          <dgm:resizeHandles val="exact"/>
        </dgm:presLayoutVars>
      </dgm:prSet>
      <dgm:spPr/>
    </dgm:pt>
    <dgm:pt modelId="{5612B382-E9A4-4BAC-ADA0-3A281826A9F9}" type="pres">
      <dgm:prSet presAssocID="{7E89ACF1-2F5F-4D87-939A-5EBBE94948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A6A457-8581-49E2-B1B9-352007EBB5DF}" type="pres">
      <dgm:prSet presAssocID="{B1EB0C84-3A47-4DCE-BFD1-7A16A1EFBAB8}" presName="parTxOnlySpace" presStyleCnt="0"/>
      <dgm:spPr/>
    </dgm:pt>
    <dgm:pt modelId="{D3E7D52C-C7D0-40BE-A794-CB8DFD600E76}" type="pres">
      <dgm:prSet presAssocID="{7C728D82-C68E-4FC8-BA46-D925D94DA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6100F7-6949-44CE-A54B-D42ACB84F71E}" type="pres">
      <dgm:prSet presAssocID="{BD283458-D24B-4214-8574-9B394AA39764}" presName="parTxOnlySpace" presStyleCnt="0"/>
      <dgm:spPr/>
    </dgm:pt>
    <dgm:pt modelId="{4EC5BC90-165A-4214-9C51-9B3464186C2D}" type="pres">
      <dgm:prSet presAssocID="{0998755D-C870-4C61-AEDA-6465595B4F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BB7A2F-3731-4F0C-B9C8-0B3A7365BEFD}" type="presOf" srcId="{7C728D82-C68E-4FC8-BA46-D925D94DACA3}" destId="{D3E7D52C-C7D0-40BE-A794-CB8DFD600E76}" srcOrd="0" destOrd="0" presId="urn:microsoft.com/office/officeart/2005/8/layout/chevron1"/>
    <dgm:cxn modelId="{49901523-9966-441E-8372-BB76AA80E094}" type="presOf" srcId="{7AE57535-E486-460C-AB6F-C4D184CD77EE}" destId="{6B16E51E-5959-4707-99D2-5068DB019CC9}" srcOrd="0" destOrd="0" presId="urn:microsoft.com/office/officeart/2005/8/layout/chevron1"/>
    <dgm:cxn modelId="{8C19BE16-53B0-4372-AA9B-33719A5B52EA}" srcId="{7AE57535-E486-460C-AB6F-C4D184CD77EE}" destId="{7E89ACF1-2F5F-4D87-939A-5EBBE94948FA}" srcOrd="0" destOrd="0" parTransId="{2F0CBE2F-2BA0-4D8E-9F8C-3E3AC1B38B2D}" sibTransId="{B1EB0C84-3A47-4DCE-BFD1-7A16A1EFBAB8}"/>
    <dgm:cxn modelId="{2EB2A81F-3DDF-428B-BD0B-AEF28953DA4C}" type="presOf" srcId="{0998755D-C870-4C61-AEDA-6465595B4F6F}" destId="{4EC5BC90-165A-4214-9C51-9B3464186C2D}" srcOrd="0" destOrd="0" presId="urn:microsoft.com/office/officeart/2005/8/layout/chevron1"/>
    <dgm:cxn modelId="{4FC1AE88-76B4-40FD-9D19-0A18542B550D}" srcId="{7AE57535-E486-460C-AB6F-C4D184CD77EE}" destId="{7C728D82-C68E-4FC8-BA46-D925D94DACA3}" srcOrd="1" destOrd="0" parTransId="{416FEC9C-7264-4979-A1C8-A232DBAC8A63}" sibTransId="{BD283458-D24B-4214-8574-9B394AA39764}"/>
    <dgm:cxn modelId="{811E8D98-A02D-424D-8152-FDD82AE5DA33}" srcId="{7AE57535-E486-460C-AB6F-C4D184CD77EE}" destId="{0998755D-C870-4C61-AEDA-6465595B4F6F}" srcOrd="2" destOrd="0" parTransId="{63CD8786-C22A-4C84-B583-D5FEF9523143}" sibTransId="{5F847EE5-57FE-4A28-98BF-FB4177F35B50}"/>
    <dgm:cxn modelId="{43DE5A6C-8F3A-447C-9054-0DF0A4FA49D9}" type="presOf" srcId="{7E89ACF1-2F5F-4D87-939A-5EBBE94948FA}" destId="{5612B382-E9A4-4BAC-ADA0-3A281826A9F9}" srcOrd="0" destOrd="0" presId="urn:microsoft.com/office/officeart/2005/8/layout/chevron1"/>
    <dgm:cxn modelId="{15024B08-9A7E-44B9-93D0-53299B21975A}" type="presParOf" srcId="{6B16E51E-5959-4707-99D2-5068DB019CC9}" destId="{5612B382-E9A4-4BAC-ADA0-3A281826A9F9}" srcOrd="0" destOrd="0" presId="urn:microsoft.com/office/officeart/2005/8/layout/chevron1"/>
    <dgm:cxn modelId="{EEC40D95-6FA9-4CA1-89BA-F1BBBCA1BB96}" type="presParOf" srcId="{6B16E51E-5959-4707-99D2-5068DB019CC9}" destId="{90A6A457-8581-49E2-B1B9-352007EBB5DF}" srcOrd="1" destOrd="0" presId="urn:microsoft.com/office/officeart/2005/8/layout/chevron1"/>
    <dgm:cxn modelId="{684322A8-FBD4-40F8-BF58-21B7D2BBAA73}" type="presParOf" srcId="{6B16E51E-5959-4707-99D2-5068DB019CC9}" destId="{D3E7D52C-C7D0-40BE-A794-CB8DFD600E76}" srcOrd="2" destOrd="0" presId="urn:microsoft.com/office/officeart/2005/8/layout/chevron1"/>
    <dgm:cxn modelId="{90542A68-2017-4476-AA73-B9CF8E281D88}" type="presParOf" srcId="{6B16E51E-5959-4707-99D2-5068DB019CC9}" destId="{E36100F7-6949-44CE-A54B-D42ACB84F71E}" srcOrd="3" destOrd="0" presId="urn:microsoft.com/office/officeart/2005/8/layout/chevron1"/>
    <dgm:cxn modelId="{E23AFF0D-ADBB-4B12-8EA3-FFF6057DF9AD}" type="presParOf" srcId="{6B16E51E-5959-4707-99D2-5068DB019CC9}" destId="{4EC5BC90-165A-4214-9C51-9B3464186C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99A6061-0DF8-4EAA-9703-D13A6F9C1DA0}" type="presOf" srcId="{93702AA2-4CE9-429E-B3C0-6C708B7FD67A}" destId="{8E4B1D6A-0F50-4D88-918E-4EB469C2EC1E}" srcOrd="0" destOrd="0" presId="urn:microsoft.com/office/officeart/2005/8/layout/hierarchy3"/>
    <dgm:cxn modelId="{E6100EA5-29CA-4820-A831-74CC0FF69E7B}" type="presOf" srcId="{27B943CB-96BB-4E5E-B6EB-DF868460D164}" destId="{86B50B31-F2D5-4368-B5DC-DB44C3159A49}" srcOrd="0" destOrd="0" presId="urn:microsoft.com/office/officeart/2005/8/layout/hierarchy3"/>
    <dgm:cxn modelId="{E7B45DE3-DDFF-487B-B6BC-B7A5E35CA1BB}" type="presOf" srcId="{77F26222-092E-4AEA-8727-E7E3E3F26ECA}" destId="{2CA2501D-8E16-42AE-82D0-FF5C20B0D56F}" srcOrd="0" destOrd="0" presId="urn:microsoft.com/office/officeart/2005/8/layout/hierarchy3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2229DDD9-9E7C-4C79-890F-9D01A877703E}" type="presOf" srcId="{7E874CB2-0344-450C-9BF7-DC75D1A6662F}" destId="{13D06294-E4DA-45BA-B66A-F65287EE7C51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F247C54F-B334-4CFF-9336-00E8992032BF}" type="presOf" srcId="{2CF58B01-B6BA-4314-B33B-EC8E90CAD961}" destId="{F71DCA9C-7753-44C7-8BD8-EC93E52F8AC1}" srcOrd="0" destOrd="0" presId="urn:microsoft.com/office/officeart/2005/8/layout/hierarchy3"/>
    <dgm:cxn modelId="{39144582-5AC2-401F-8090-06F8D8B5E989}" type="presOf" srcId="{21F4980C-3326-4F0C-9B13-FC060CB8E249}" destId="{64F80956-45D4-474E-9040-05C6AB61F433}" srcOrd="0" destOrd="0" presId="urn:microsoft.com/office/officeart/2005/8/layout/hierarchy3"/>
    <dgm:cxn modelId="{837664FE-B257-4D61-A3E2-0F22AD961C9C}" type="presOf" srcId="{A5194E2F-A5DF-4CDF-BD01-5043E1673952}" destId="{AA49ACD7-E001-4E18-BA5E-603F3038B314}" srcOrd="0" destOrd="0" presId="urn:microsoft.com/office/officeart/2005/8/layout/hierarchy3"/>
    <dgm:cxn modelId="{A87C82A9-26FE-4702-988D-1424F145AE5B}" type="presOf" srcId="{5BF4C8D1-3376-4FEB-8AE7-06166BDE62C7}" destId="{D3943356-D712-4842-BA78-D02059CAB3FB}" srcOrd="0" destOrd="0" presId="urn:microsoft.com/office/officeart/2005/8/layout/hierarchy3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015DCD7F-7CB7-430D-893D-9A8AF1F93BBF}" type="presOf" srcId="{714A7E48-A3E8-486B-BAA2-FFB8D69057F8}" destId="{FBDD9C08-48AC-4344-8375-012C15F6BEFB}" srcOrd="1" destOrd="0" presId="urn:microsoft.com/office/officeart/2005/8/layout/hierarchy3"/>
    <dgm:cxn modelId="{DC79FAB0-28D2-468E-87EC-5720C0CA4939}" type="presOf" srcId="{6ADD57CB-A58E-4E95-99D7-D27FDDE3957E}" destId="{5232F1D7-D007-4853-848D-422A8D076BA9}" srcOrd="0" destOrd="0" presId="urn:microsoft.com/office/officeart/2005/8/layout/hierarchy3"/>
    <dgm:cxn modelId="{D48BC4F8-4903-40FF-A996-4DAA33B59F8D}" type="presOf" srcId="{4948AB56-90CD-47B5-AB63-79B7C22C9F2B}" destId="{EAF9B5DA-722D-4783-92D5-C4C3B7045032}" srcOrd="0" destOrd="0" presId="urn:microsoft.com/office/officeart/2005/8/layout/hierarchy3"/>
    <dgm:cxn modelId="{0333C047-96A7-473F-98E7-31372D023B66}" type="presOf" srcId="{5650281F-EA02-459B-AAF7-61E4F454C5C0}" destId="{9BD35E0A-0392-4A1D-BED8-32742EBBEBA3}" srcOrd="0" destOrd="0" presId="urn:microsoft.com/office/officeart/2005/8/layout/hierarchy3"/>
    <dgm:cxn modelId="{8B4D6CF0-89FF-4CA4-9C93-C37D35216A37}" type="presOf" srcId="{B7F388F9-CF6C-4D80-8D75-DFE9EE929947}" destId="{75B66E0E-BDF5-451C-AB87-B9A59B0F3A87}" srcOrd="0" destOrd="0" presId="urn:microsoft.com/office/officeart/2005/8/layout/hierarchy3"/>
    <dgm:cxn modelId="{AB839B79-244D-4E6E-A568-AD2E3921B5E8}" type="presOf" srcId="{D9708679-01D3-4114-A7E7-1F02C72E8EF3}" destId="{73D775E5-CD5D-45CE-A2E6-85382E351B01}" srcOrd="0" destOrd="0" presId="urn:microsoft.com/office/officeart/2005/8/layout/hierarchy3"/>
    <dgm:cxn modelId="{BFBD5E3F-52F3-4540-9F7A-07F5EA26906D}" type="presOf" srcId="{B63D1BDE-3418-4C55-9D9E-B28DF23EF706}" destId="{CF7F36C8-16F3-4E52-A51D-9C73B55CDD85}" srcOrd="0" destOrd="0" presId="urn:microsoft.com/office/officeart/2005/8/layout/hierarchy3"/>
    <dgm:cxn modelId="{AD52EC7A-3068-4D2E-986F-4CDDF670672B}" type="presOf" srcId="{220E5102-C579-4D38-8076-0C949CC89EA1}" destId="{7A725F9F-D251-43EA-912D-45B96EA2507C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1C2F27AC-4C97-4295-A25B-1A797BEDF7BE}" type="presOf" srcId="{47DE9659-100C-4531-9016-3C2CBB02A85E}" destId="{44A178CD-C5E8-4E61-A19F-2A1E6394AFD3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D39F85E4-3A48-45ED-B16A-05310277D7A3}" type="presOf" srcId="{5933BBE3-0549-435A-912C-C3AF7140E689}" destId="{69AD4AB5-C0D5-4B58-88EC-0D282C43B6E5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D4E61F39-EC70-41B4-913A-1C337BC8D712}" type="presOf" srcId="{DE0143DB-2E0D-4DAD-A58E-A55B69ED142E}" destId="{7E0A1FCA-A289-4749-A325-6EF92095A7B8}" srcOrd="0" destOrd="0" presId="urn:microsoft.com/office/officeart/2005/8/layout/hierarchy3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D4299077-6A3C-4DFC-BF91-16DDFE4E1766}" type="presOf" srcId="{3B2E8997-ABF8-49BF-88C7-B70430B6C71A}" destId="{66B47CD4-C421-446C-8D42-1159FC883A58}" srcOrd="1" destOrd="0" presId="urn:microsoft.com/office/officeart/2005/8/layout/hierarchy3"/>
    <dgm:cxn modelId="{F2B648EF-03DF-4FEE-9E85-FB3F8ECCF0A3}" type="presOf" srcId="{B9582E34-B4A6-4692-9B86-29A53912B63C}" destId="{E50A818D-B7F6-4376-B9CE-3C0ABA86A03B}" srcOrd="0" destOrd="0" presId="urn:microsoft.com/office/officeart/2005/8/layout/hierarchy3"/>
    <dgm:cxn modelId="{7AA72932-E334-4FB9-B3FA-C3FAB59C4CF4}" type="presOf" srcId="{AF8CA048-8F5D-433E-B732-A79476F5A775}" destId="{57D74336-EA9F-4DF7-B2E5-A3B81A2110CE}" srcOrd="0" destOrd="0" presId="urn:microsoft.com/office/officeart/2005/8/layout/hierarchy3"/>
    <dgm:cxn modelId="{AD7714D8-6E09-4BBD-9247-B13CBE31B143}" type="presOf" srcId="{7BA47106-6565-4B6A-B9FC-43823C797C55}" destId="{1FAF6491-A8BB-4198-9F18-D668079355B3}" srcOrd="0" destOrd="0" presId="urn:microsoft.com/office/officeart/2005/8/layout/hierarchy3"/>
    <dgm:cxn modelId="{5928DE97-D4D1-4465-9F7A-952334B11ED5}" type="presOf" srcId="{38F3FCE8-64E8-4125-992F-E9EC5AC5B0E2}" destId="{8CB3D4E0-8831-478C-B9F0-2A23E61B288E}" srcOrd="0" destOrd="0" presId="urn:microsoft.com/office/officeart/2005/8/layout/hierarchy3"/>
    <dgm:cxn modelId="{065AE97A-9971-43E1-9181-3A761451E0A5}" type="presOf" srcId="{144EADC2-8616-43D3-8702-CE848A799A65}" destId="{31E6DD2C-EC53-4AFE-BB3B-B8AD003F5947}" srcOrd="0" destOrd="0" presId="urn:microsoft.com/office/officeart/2005/8/layout/hierarchy3"/>
    <dgm:cxn modelId="{E1F56070-C051-4D73-8FEF-65847A7B0117}" type="presOf" srcId="{70918CE1-648E-4989-A263-F64962D056F1}" destId="{6A6B3785-ACB1-4ED9-9E95-833C3D447363}" srcOrd="0" destOrd="0" presId="urn:microsoft.com/office/officeart/2005/8/layout/hierarchy3"/>
    <dgm:cxn modelId="{62D81743-C6C1-4D6E-AA93-52E62DCC1417}" type="presOf" srcId="{A12BE5CB-18ED-404B-83C1-5FA64E86DB4E}" destId="{D3E2945E-9D35-4327-9BDD-A4E776C56848}" srcOrd="0" destOrd="0" presId="urn:microsoft.com/office/officeart/2005/8/layout/hierarchy3"/>
    <dgm:cxn modelId="{534A593B-7949-4B4F-A3D2-D5CEC2120DA4}" type="presOf" srcId="{186A5706-6D83-4F79-BCD7-C5EA1DBE89A5}" destId="{F623D1DF-768A-4F3F-AF91-8FD692E060AB}" srcOrd="0" destOrd="0" presId="urn:microsoft.com/office/officeart/2005/8/layout/hierarchy3"/>
    <dgm:cxn modelId="{4302A430-C1BB-40C3-ADFD-36DAB72BC98D}" type="presOf" srcId="{3B2E8997-ABF8-49BF-88C7-B70430B6C71A}" destId="{D4C149FD-4E7A-448A-B023-8A542AEDF379}" srcOrd="0" destOrd="0" presId="urn:microsoft.com/office/officeart/2005/8/layout/hierarchy3"/>
    <dgm:cxn modelId="{1CD897EC-10DB-4440-9031-E5299527DE02}" type="presOf" srcId="{485C3A48-65A8-48C8-917B-BD5D18689CCE}" destId="{1009010E-EFC5-41AD-8E30-FEFBB3E2E192}" srcOrd="0" destOrd="0" presId="urn:microsoft.com/office/officeart/2005/8/layout/hierarchy3"/>
    <dgm:cxn modelId="{D99DF8E2-D41A-4C17-B2E3-5AC0267BFB4D}" type="presOf" srcId="{93DCED89-1684-44F3-8483-703A9F5C964F}" destId="{DFA09960-E9AC-485D-BE87-C522D63A243C}" srcOrd="0" destOrd="0" presId="urn:microsoft.com/office/officeart/2005/8/layout/hierarchy3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6D956A82-96F0-4281-9385-0C907D472C2E}" type="presOf" srcId="{AF8CA048-8F5D-433E-B732-A79476F5A775}" destId="{DB4E8B7B-7D95-4F6B-9919-47F3F4390D0B}" srcOrd="1" destOrd="0" presId="urn:microsoft.com/office/officeart/2005/8/layout/hierarchy3"/>
    <dgm:cxn modelId="{C4ACBBE4-B0C4-43EC-B2FA-F6D4675936D3}" type="presOf" srcId="{F2A489BB-B163-41A2-B9E0-03A1801D41A6}" destId="{D53320C4-74CC-490D-8C37-E0ED6A4AD1F5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EC36FF1A-F1DF-4072-A47A-5A6ABF8BFD0F}" type="presOf" srcId="{51AD2B05-28E7-468C-A5A9-97AEB3309C32}" destId="{5AC59730-DAB4-47F2-8AF3-32A23DDD1E8B}" srcOrd="0" destOrd="0" presId="urn:microsoft.com/office/officeart/2005/8/layout/hierarchy3"/>
    <dgm:cxn modelId="{9F4ABF94-64E6-47BD-9F9B-820C0475E89E}" type="presOf" srcId="{173514EF-39A3-4A68-8F3A-4BAA0445BBCF}" destId="{5B9DDF3D-3328-435B-B4FD-17277CAEBDBB}" srcOrd="0" destOrd="0" presId="urn:microsoft.com/office/officeart/2005/8/layout/hierarchy3"/>
    <dgm:cxn modelId="{5359B9C8-12E4-4958-8F88-BA648AAEEB95}" type="presOf" srcId="{3FF82430-66EB-4E93-82D0-490FA3566BAF}" destId="{5A0D40DF-0912-403A-8E2D-5BEEA26666CB}" srcOrd="0" destOrd="0" presId="urn:microsoft.com/office/officeart/2005/8/layout/hierarchy3"/>
    <dgm:cxn modelId="{2159C924-0D3D-4274-BC34-CA987F10D31A}" type="presOf" srcId="{AA376B2D-1311-4389-9EAD-51996127B8D8}" destId="{3C6A8B1A-2D89-4D92-B4BD-090EBB011645}" srcOrd="0" destOrd="0" presId="urn:microsoft.com/office/officeart/2005/8/layout/hierarchy3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EF7823DC-7E44-4885-89B0-2DC1F2C44387}" type="presOf" srcId="{BAE730C7-D149-44A1-B0ED-23E2A5A4D898}" destId="{B6BD5862-0DBC-4895-BBB6-FD6660F197F1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9EE91590-620D-429E-ACD1-6DD0835FE3FD}" type="presOf" srcId="{9E2E92B8-5334-4787-B464-4597A56FC02E}" destId="{2FC976D0-E181-47E4-B709-CC386302126C}" srcOrd="0" destOrd="0" presId="urn:microsoft.com/office/officeart/2005/8/layout/hierarchy3"/>
    <dgm:cxn modelId="{70D1C23B-671E-4C9B-B7E5-8376344B64D5}" type="presOf" srcId="{38F3FCE8-64E8-4125-992F-E9EC5AC5B0E2}" destId="{CCA4CF3C-B03F-46D6-A774-DC97926EEFE0}" srcOrd="1" destOrd="0" presId="urn:microsoft.com/office/officeart/2005/8/layout/hierarchy3"/>
    <dgm:cxn modelId="{AB57CE40-D10F-48DE-98EA-2F77B28B8706}" type="presOf" srcId="{AC7BEAA4-EE67-4ECD-BA4E-B600500C5D58}" destId="{C495ED1E-7307-49BE-AC1D-586E80793644}" srcOrd="0" destOrd="0" presId="urn:microsoft.com/office/officeart/2005/8/layout/hierarchy3"/>
    <dgm:cxn modelId="{DCBBE7AE-9128-43C6-B7CB-163517187538}" type="presOf" srcId="{71BEA9AD-3943-40FC-B92C-B56B4515294C}" destId="{B174E4BC-A1FD-4488-A61A-CAFEFB3D4E17}" srcOrd="0" destOrd="0" presId="urn:microsoft.com/office/officeart/2005/8/layout/hierarchy3"/>
    <dgm:cxn modelId="{893026B0-61F7-4D4A-B910-F766D66A37BF}" type="presOf" srcId="{323CCBFC-AF9B-4D11-81CC-BD16417B1069}" destId="{12935420-3025-489B-AA5E-4217EC062AD0}" srcOrd="0" destOrd="0" presId="urn:microsoft.com/office/officeart/2005/8/layout/hierarchy3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A5A08C76-5368-4CF4-8721-DE057D2D3C79}" type="presOf" srcId="{B0912022-FBEC-488B-B9E2-BCAD3EE2D94C}" destId="{A51B77B4-75F1-4DC2-AE9E-240CDFBCB802}" srcOrd="0" destOrd="0" presId="urn:microsoft.com/office/officeart/2005/8/layout/hierarchy3"/>
    <dgm:cxn modelId="{EADA3C89-5C42-4CE9-A297-34CF0F6D0A69}" type="presOf" srcId="{DCAB6338-7636-4F23-A372-2C04693FF0D9}" destId="{5818004D-F265-4A77-A5CF-41670A5F844C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7F038F86-DD74-45BC-8A4E-97AB309624B1}" type="presOf" srcId="{81AAEA7E-6217-4FDB-8741-E62B3C11C82B}" destId="{6250CB27-2063-404C-9BA1-55A49D5E79E0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98E34945-52D5-4908-9DA4-487093FCDA8E}" type="presOf" srcId="{B5EDC549-ADD9-49D7-A817-0D493567B6CF}" destId="{CFD37E8C-EE69-46FE-AF36-B56BDE646408}" srcOrd="0" destOrd="0" presId="urn:microsoft.com/office/officeart/2005/8/layout/hierarchy3"/>
    <dgm:cxn modelId="{000095AC-CB2E-4492-9E29-7E198E804D57}" type="presOf" srcId="{D921D08E-9149-422F-B5E5-2508D491AF36}" destId="{CEA8D02A-1BC2-437C-A0F4-93977456A6D2}" srcOrd="0" destOrd="0" presId="urn:microsoft.com/office/officeart/2005/8/layout/hierarchy3"/>
    <dgm:cxn modelId="{1CF508D3-D3E4-4708-B93B-35E9DCAF4737}" type="presOf" srcId="{A12BE5CB-18ED-404B-83C1-5FA64E86DB4E}" destId="{F62734E1-07E9-40FE-A45F-93DE28426403}" srcOrd="1" destOrd="0" presId="urn:microsoft.com/office/officeart/2005/8/layout/hierarchy3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A7B7BCC8-BF74-41E5-ABEC-92097AF400E7}" type="presOf" srcId="{60BA6F4E-E85C-434A-84ED-1ECCD7DFE0FA}" destId="{30A03F96-55E2-46E0-B12A-30D18C7FFA07}" srcOrd="0" destOrd="0" presId="urn:microsoft.com/office/officeart/2005/8/layout/hierarchy3"/>
    <dgm:cxn modelId="{03CB45BE-A20D-4198-8018-9A5FAF85AE58}" type="presOf" srcId="{71983D40-F5EA-4474-8EC1-35FB6DC7346F}" destId="{FDF39953-E96B-4567-9F04-0D678FFA80FF}" srcOrd="0" destOrd="0" presId="urn:microsoft.com/office/officeart/2005/8/layout/hierarchy3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C24C6DE3-9B5C-4A98-A6AA-928FC60B50D3}" type="presOf" srcId="{B2B3EECA-0C0A-4BF9-87AF-743D2F38C1A5}" destId="{98F1691D-A134-4A2D-A54C-816BEFEC70A3}" srcOrd="0" destOrd="0" presId="urn:microsoft.com/office/officeart/2005/8/layout/hierarchy3"/>
    <dgm:cxn modelId="{F92631F2-F273-4E03-8327-F10373433E69}" type="presOf" srcId="{C47A34DF-2B3C-47B3-AEDD-A3747C4E9169}" destId="{740888E8-1937-4F45-9731-C375DD1F22DF}" srcOrd="0" destOrd="0" presId="urn:microsoft.com/office/officeart/2005/8/layout/hierarchy3"/>
    <dgm:cxn modelId="{2C887303-17C3-4154-9DD2-F7A0F81200B9}" type="presOf" srcId="{0F484FC7-FF10-4488-8CC8-D69C22BF6FFE}" destId="{14E7205C-EFEF-4E35-B72C-FA6BBEAB5BF7}" srcOrd="0" destOrd="0" presId="urn:microsoft.com/office/officeart/2005/8/layout/hierarchy3"/>
    <dgm:cxn modelId="{6B62F06E-B4F0-4253-834C-8ECA55B1B4A3}" type="presOf" srcId="{D36FE503-075E-4335-98C1-0B70A811C85E}" destId="{D8E96236-41AC-4921-86A7-82298AEB7DCB}" srcOrd="0" destOrd="0" presId="urn:microsoft.com/office/officeart/2005/8/layout/hierarchy3"/>
    <dgm:cxn modelId="{072CBA64-7567-47C3-B1E7-503D076C2771}" type="presOf" srcId="{6DC3657E-51A6-4D92-A57A-CA6C6B361B6E}" destId="{E05DEEF0-6A11-4B8F-88E6-4E45C7999FF2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19259E0B-3D77-4CAB-8C7C-3ED35AA0518C}" type="presOf" srcId="{F96FCA07-52DF-4735-A574-EF4AE2C5ED6C}" destId="{9A5B4985-91F2-45D0-8BB0-29E94759A444}" srcOrd="0" destOrd="0" presId="urn:microsoft.com/office/officeart/2005/8/layout/hierarchy3"/>
    <dgm:cxn modelId="{34E09CE8-1FAD-43A1-AB04-29F3696C9A1F}" type="presOf" srcId="{8517784F-6F85-4213-8B7F-3C7ADFB8BEFA}" destId="{77A2579F-2B1E-417F-8F7C-213AB79334CE}" srcOrd="0" destOrd="0" presId="urn:microsoft.com/office/officeart/2005/8/layout/hierarchy3"/>
    <dgm:cxn modelId="{16DBBFC4-FF0D-427F-9245-DAEBFAAD9DB6}" type="presOf" srcId="{9E6DA5D1-897D-4D66-8376-799A30A0BFA1}" destId="{4BD85390-EDAA-4C84-8989-9DCBA285C17D}" srcOrd="0" destOrd="0" presId="urn:microsoft.com/office/officeart/2005/8/layout/hierarchy3"/>
    <dgm:cxn modelId="{E7B5A106-25CD-4EF8-AFD9-5ADD8B620710}" type="presOf" srcId="{714A7E48-A3E8-486B-BAA2-FFB8D69057F8}" destId="{21BD0AC3-F74F-478C-B346-0710CF0A5B10}" srcOrd="0" destOrd="0" presId="urn:microsoft.com/office/officeart/2005/8/layout/hierarchy3"/>
    <dgm:cxn modelId="{BE1A00E9-9C71-47C8-B46E-4180E489BA75}" type="presOf" srcId="{48235E8D-D061-48C4-91C5-C2FECF3CB20D}" destId="{E00CB032-A5E3-444C-A810-33F3B50E80E5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2ADBFAA7-E7DA-4F94-A9A9-6200F397DEF5}" type="presParOf" srcId="{8E4B1D6A-0F50-4D88-918E-4EB469C2EC1E}" destId="{A4A0D669-4404-428A-AE06-68EFD2F582BC}" srcOrd="0" destOrd="0" presId="urn:microsoft.com/office/officeart/2005/8/layout/hierarchy3"/>
    <dgm:cxn modelId="{273F03DB-F7A2-4D1B-A855-7432352F3FF4}" type="presParOf" srcId="{A4A0D669-4404-428A-AE06-68EFD2F582BC}" destId="{FBA604CC-49E4-4A8B-B1C9-AE1E3AEB7DF8}" srcOrd="0" destOrd="0" presId="urn:microsoft.com/office/officeart/2005/8/layout/hierarchy3"/>
    <dgm:cxn modelId="{F5F6B193-A07E-4233-9919-70BB8E2C0AA9}" type="presParOf" srcId="{FBA604CC-49E4-4A8B-B1C9-AE1E3AEB7DF8}" destId="{8CB3D4E0-8831-478C-B9F0-2A23E61B288E}" srcOrd="0" destOrd="0" presId="urn:microsoft.com/office/officeart/2005/8/layout/hierarchy3"/>
    <dgm:cxn modelId="{5CF32415-9921-4A9B-B662-667399472AB3}" type="presParOf" srcId="{FBA604CC-49E4-4A8B-B1C9-AE1E3AEB7DF8}" destId="{CCA4CF3C-B03F-46D6-A774-DC97926EEFE0}" srcOrd="1" destOrd="0" presId="urn:microsoft.com/office/officeart/2005/8/layout/hierarchy3"/>
    <dgm:cxn modelId="{2F6A5B93-1165-4295-BA8D-A13E1E5DBB4A}" type="presParOf" srcId="{A4A0D669-4404-428A-AE06-68EFD2F582BC}" destId="{CE5AE371-49BA-4B7F-B969-E668E649EAB0}" srcOrd="1" destOrd="0" presId="urn:microsoft.com/office/officeart/2005/8/layout/hierarchy3"/>
    <dgm:cxn modelId="{156E34C1-BD18-4719-B184-D0164D8D4E1F}" type="presParOf" srcId="{CE5AE371-49BA-4B7F-B969-E668E649EAB0}" destId="{5818004D-F265-4A77-A5CF-41670A5F844C}" srcOrd="0" destOrd="0" presId="urn:microsoft.com/office/officeart/2005/8/layout/hierarchy3"/>
    <dgm:cxn modelId="{3EC85878-CD47-4C82-8880-A3D8668AC62A}" type="presParOf" srcId="{CE5AE371-49BA-4B7F-B969-E668E649EAB0}" destId="{13D06294-E4DA-45BA-B66A-F65287EE7C51}" srcOrd="1" destOrd="0" presId="urn:microsoft.com/office/officeart/2005/8/layout/hierarchy3"/>
    <dgm:cxn modelId="{B80E8C5F-246F-43B4-8B91-7616FDD4CFB9}" type="presParOf" srcId="{CE5AE371-49BA-4B7F-B969-E668E649EAB0}" destId="{9A5B4985-91F2-45D0-8BB0-29E94759A444}" srcOrd="2" destOrd="0" presId="urn:microsoft.com/office/officeart/2005/8/layout/hierarchy3"/>
    <dgm:cxn modelId="{D9A20906-BC70-4BB1-81D0-9A285D884E92}" type="presParOf" srcId="{CE5AE371-49BA-4B7F-B969-E668E649EAB0}" destId="{F623D1DF-768A-4F3F-AF91-8FD692E060AB}" srcOrd="3" destOrd="0" presId="urn:microsoft.com/office/officeart/2005/8/layout/hierarchy3"/>
    <dgm:cxn modelId="{9101E516-4B86-405B-A071-209A8822C581}" type="presParOf" srcId="{CE5AE371-49BA-4B7F-B969-E668E649EAB0}" destId="{5A0D40DF-0912-403A-8E2D-5BEEA26666CB}" srcOrd="4" destOrd="0" presId="urn:microsoft.com/office/officeart/2005/8/layout/hierarchy3"/>
    <dgm:cxn modelId="{9F551858-7276-49E2-B0C0-7584E243B9DE}" type="presParOf" srcId="{CE5AE371-49BA-4B7F-B969-E668E649EAB0}" destId="{64F80956-45D4-474E-9040-05C6AB61F433}" srcOrd="5" destOrd="0" presId="urn:microsoft.com/office/officeart/2005/8/layout/hierarchy3"/>
    <dgm:cxn modelId="{324EFF4D-DD37-4438-B7AB-7C55B73668B4}" type="presParOf" srcId="{CE5AE371-49BA-4B7F-B969-E668E649EAB0}" destId="{4BD85390-EDAA-4C84-8989-9DCBA285C17D}" srcOrd="6" destOrd="0" presId="urn:microsoft.com/office/officeart/2005/8/layout/hierarchy3"/>
    <dgm:cxn modelId="{EFF22670-1F66-4B1F-8D6E-AE17C180E9EE}" type="presParOf" srcId="{CE5AE371-49BA-4B7F-B969-E668E649EAB0}" destId="{86B50B31-F2D5-4368-B5DC-DB44C3159A49}" srcOrd="7" destOrd="0" presId="urn:microsoft.com/office/officeart/2005/8/layout/hierarchy3"/>
    <dgm:cxn modelId="{39F37A63-7322-4273-B837-6AC3D53C184E}" type="presParOf" srcId="{CE5AE371-49BA-4B7F-B969-E668E649EAB0}" destId="{44A178CD-C5E8-4E61-A19F-2A1E6394AFD3}" srcOrd="8" destOrd="0" presId="urn:microsoft.com/office/officeart/2005/8/layout/hierarchy3"/>
    <dgm:cxn modelId="{128243AA-65E1-4BD8-92A6-84E2F44E9EDE}" type="presParOf" srcId="{CE5AE371-49BA-4B7F-B969-E668E649EAB0}" destId="{5B9DDF3D-3328-435B-B4FD-17277CAEBDBB}" srcOrd="9" destOrd="0" presId="urn:microsoft.com/office/officeart/2005/8/layout/hierarchy3"/>
    <dgm:cxn modelId="{6B0E8C71-66C2-42EF-A8E5-CEF2F5EFBB4E}" type="presParOf" srcId="{8E4B1D6A-0F50-4D88-918E-4EB469C2EC1E}" destId="{84E1DDCA-18B9-4CE2-B143-3C1190FA4ABD}" srcOrd="1" destOrd="0" presId="urn:microsoft.com/office/officeart/2005/8/layout/hierarchy3"/>
    <dgm:cxn modelId="{670BA566-61ED-4C52-9C50-5C58649FE2C1}" type="presParOf" srcId="{84E1DDCA-18B9-4CE2-B143-3C1190FA4ABD}" destId="{E6F3E821-4FED-4499-97CE-2D86BDFFE454}" srcOrd="0" destOrd="0" presId="urn:microsoft.com/office/officeart/2005/8/layout/hierarchy3"/>
    <dgm:cxn modelId="{CAE0DF19-4654-4C70-A66A-FF89BA27688E}" type="presParOf" srcId="{E6F3E821-4FED-4499-97CE-2D86BDFFE454}" destId="{21BD0AC3-F74F-478C-B346-0710CF0A5B10}" srcOrd="0" destOrd="0" presId="urn:microsoft.com/office/officeart/2005/8/layout/hierarchy3"/>
    <dgm:cxn modelId="{BA6AFBC2-E245-4965-BA2B-694B061F1010}" type="presParOf" srcId="{E6F3E821-4FED-4499-97CE-2D86BDFFE454}" destId="{FBDD9C08-48AC-4344-8375-012C15F6BEFB}" srcOrd="1" destOrd="0" presId="urn:microsoft.com/office/officeart/2005/8/layout/hierarchy3"/>
    <dgm:cxn modelId="{2EA54FA0-B172-47BB-B682-D5C2E20D1D79}" type="presParOf" srcId="{84E1DDCA-18B9-4CE2-B143-3C1190FA4ABD}" destId="{420AE064-9B32-4069-9041-FADEC2048BD9}" srcOrd="1" destOrd="0" presId="urn:microsoft.com/office/officeart/2005/8/layout/hierarchy3"/>
    <dgm:cxn modelId="{0F44C61B-5084-462E-BE40-1ECAC248AC89}" type="presParOf" srcId="{420AE064-9B32-4069-9041-FADEC2048BD9}" destId="{75B66E0E-BDF5-451C-AB87-B9A59B0F3A87}" srcOrd="0" destOrd="0" presId="urn:microsoft.com/office/officeart/2005/8/layout/hierarchy3"/>
    <dgm:cxn modelId="{C3BDE051-4150-4E88-923D-4ADB384076DF}" type="presParOf" srcId="{420AE064-9B32-4069-9041-FADEC2048BD9}" destId="{F71DCA9C-7753-44C7-8BD8-EC93E52F8AC1}" srcOrd="1" destOrd="0" presId="urn:microsoft.com/office/officeart/2005/8/layout/hierarchy3"/>
    <dgm:cxn modelId="{E12D344A-6DFD-48B8-AE66-678FEABF9BF5}" type="presParOf" srcId="{420AE064-9B32-4069-9041-FADEC2048BD9}" destId="{B6BD5862-0DBC-4895-BBB6-FD6660F197F1}" srcOrd="2" destOrd="0" presId="urn:microsoft.com/office/officeart/2005/8/layout/hierarchy3"/>
    <dgm:cxn modelId="{F4E5C832-0EBF-4408-93ED-E3A43D856E45}" type="presParOf" srcId="{420AE064-9B32-4069-9041-FADEC2048BD9}" destId="{30A03F96-55E2-46E0-B12A-30D18C7FFA07}" srcOrd="3" destOrd="0" presId="urn:microsoft.com/office/officeart/2005/8/layout/hierarchy3"/>
    <dgm:cxn modelId="{631899F2-2916-484A-9557-8EDCB8F80E5E}" type="presParOf" srcId="{420AE064-9B32-4069-9041-FADEC2048BD9}" destId="{E00CB032-A5E3-444C-A810-33F3B50E80E5}" srcOrd="4" destOrd="0" presId="urn:microsoft.com/office/officeart/2005/8/layout/hierarchy3"/>
    <dgm:cxn modelId="{52BC3DDF-DDE8-4757-9F43-D8D28DC0CBC5}" type="presParOf" srcId="{420AE064-9B32-4069-9041-FADEC2048BD9}" destId="{B174E4BC-A1FD-4488-A61A-CAFEFB3D4E17}" srcOrd="5" destOrd="0" presId="urn:microsoft.com/office/officeart/2005/8/layout/hierarchy3"/>
    <dgm:cxn modelId="{7090E1D7-5568-4046-A484-29A18C83E1DD}" type="presParOf" srcId="{420AE064-9B32-4069-9041-FADEC2048BD9}" destId="{7A725F9F-D251-43EA-912D-45B96EA2507C}" srcOrd="6" destOrd="0" presId="urn:microsoft.com/office/officeart/2005/8/layout/hierarchy3"/>
    <dgm:cxn modelId="{D3605A22-F47D-40BF-966A-92FC7FDD288F}" type="presParOf" srcId="{420AE064-9B32-4069-9041-FADEC2048BD9}" destId="{14E7205C-EFEF-4E35-B72C-FA6BBEAB5BF7}" srcOrd="7" destOrd="0" presId="urn:microsoft.com/office/officeart/2005/8/layout/hierarchy3"/>
    <dgm:cxn modelId="{F30199BA-8940-4E21-98D7-EA7D7FB5F8F4}" type="presParOf" srcId="{420AE064-9B32-4069-9041-FADEC2048BD9}" destId="{CF7F36C8-16F3-4E52-A51D-9C73B55CDD85}" srcOrd="8" destOrd="0" presId="urn:microsoft.com/office/officeart/2005/8/layout/hierarchy3"/>
    <dgm:cxn modelId="{5347C90E-0F99-47EC-BE22-644279C2E8E2}" type="presParOf" srcId="{420AE064-9B32-4069-9041-FADEC2048BD9}" destId="{12935420-3025-489B-AA5E-4217EC062AD0}" srcOrd="9" destOrd="0" presId="urn:microsoft.com/office/officeart/2005/8/layout/hierarchy3"/>
    <dgm:cxn modelId="{B683A865-9DF0-4E34-86EB-07F65747C361}" type="presParOf" srcId="{8E4B1D6A-0F50-4D88-918E-4EB469C2EC1E}" destId="{E24CC714-DE83-49CD-80AF-8F8E957306A3}" srcOrd="2" destOrd="0" presId="urn:microsoft.com/office/officeart/2005/8/layout/hierarchy3"/>
    <dgm:cxn modelId="{7D116D05-112C-41D2-96FF-BABAFAB80C14}" type="presParOf" srcId="{E24CC714-DE83-49CD-80AF-8F8E957306A3}" destId="{920A4C6F-EAA4-43B5-9BD4-1F29F1F27E8B}" srcOrd="0" destOrd="0" presId="urn:microsoft.com/office/officeart/2005/8/layout/hierarchy3"/>
    <dgm:cxn modelId="{82DD3CA5-4331-4ACD-922C-9A000B1B079E}" type="presParOf" srcId="{920A4C6F-EAA4-43B5-9BD4-1F29F1F27E8B}" destId="{D3E2945E-9D35-4327-9BDD-A4E776C56848}" srcOrd="0" destOrd="0" presId="urn:microsoft.com/office/officeart/2005/8/layout/hierarchy3"/>
    <dgm:cxn modelId="{825826FB-DC41-4665-BDF4-E8ED462D0556}" type="presParOf" srcId="{920A4C6F-EAA4-43B5-9BD4-1F29F1F27E8B}" destId="{F62734E1-07E9-40FE-A45F-93DE28426403}" srcOrd="1" destOrd="0" presId="urn:microsoft.com/office/officeart/2005/8/layout/hierarchy3"/>
    <dgm:cxn modelId="{9D5F4168-A094-4699-8B79-44DA8A9346CC}" type="presParOf" srcId="{E24CC714-DE83-49CD-80AF-8F8E957306A3}" destId="{5740A8AE-CD09-48B7-AF0F-8DC97897D128}" srcOrd="1" destOrd="0" presId="urn:microsoft.com/office/officeart/2005/8/layout/hierarchy3"/>
    <dgm:cxn modelId="{13E30C86-C175-488D-B53A-2BD0726F6B03}" type="presParOf" srcId="{5740A8AE-CD09-48B7-AF0F-8DC97897D128}" destId="{1009010E-EFC5-41AD-8E30-FEFBB3E2E192}" srcOrd="0" destOrd="0" presId="urn:microsoft.com/office/officeart/2005/8/layout/hierarchy3"/>
    <dgm:cxn modelId="{0ED2996E-3559-41CC-AA43-14FCB1D89FA5}" type="presParOf" srcId="{5740A8AE-CD09-48B7-AF0F-8DC97897D128}" destId="{C495ED1E-7307-49BE-AC1D-586E80793644}" srcOrd="1" destOrd="0" presId="urn:microsoft.com/office/officeart/2005/8/layout/hierarchy3"/>
    <dgm:cxn modelId="{03D631BE-B942-4BBC-A6B9-68813EED83A1}" type="presParOf" srcId="{5740A8AE-CD09-48B7-AF0F-8DC97897D128}" destId="{2CA2501D-8E16-42AE-82D0-FF5C20B0D56F}" srcOrd="2" destOrd="0" presId="urn:microsoft.com/office/officeart/2005/8/layout/hierarchy3"/>
    <dgm:cxn modelId="{A6B694DC-B7F9-476B-A743-543E9DFCD42E}" type="presParOf" srcId="{5740A8AE-CD09-48B7-AF0F-8DC97897D128}" destId="{2FC976D0-E181-47E4-B709-CC386302126C}" srcOrd="3" destOrd="0" presId="urn:microsoft.com/office/officeart/2005/8/layout/hierarchy3"/>
    <dgm:cxn modelId="{1A972A0C-44A8-498C-9DE7-56BA0ED1698A}" type="presParOf" srcId="{5740A8AE-CD09-48B7-AF0F-8DC97897D128}" destId="{A51B77B4-75F1-4DC2-AE9E-240CDFBCB802}" srcOrd="4" destOrd="0" presId="urn:microsoft.com/office/officeart/2005/8/layout/hierarchy3"/>
    <dgm:cxn modelId="{DC9C6536-4028-4CCB-A3FA-3E6398066B51}" type="presParOf" srcId="{5740A8AE-CD09-48B7-AF0F-8DC97897D128}" destId="{740888E8-1937-4F45-9731-C375DD1F22DF}" srcOrd="5" destOrd="0" presId="urn:microsoft.com/office/officeart/2005/8/layout/hierarchy3"/>
    <dgm:cxn modelId="{A64EB82E-D9D6-491C-A4A5-52EFAD3E02F6}" type="presParOf" srcId="{5740A8AE-CD09-48B7-AF0F-8DC97897D128}" destId="{6250CB27-2063-404C-9BA1-55A49D5E79E0}" srcOrd="6" destOrd="0" presId="urn:microsoft.com/office/officeart/2005/8/layout/hierarchy3"/>
    <dgm:cxn modelId="{D93E37FF-43B2-4B6C-94D1-44143E6935D7}" type="presParOf" srcId="{5740A8AE-CD09-48B7-AF0F-8DC97897D128}" destId="{98F1691D-A134-4A2D-A54C-816BEFEC70A3}" srcOrd="7" destOrd="0" presId="urn:microsoft.com/office/officeart/2005/8/layout/hierarchy3"/>
    <dgm:cxn modelId="{706F5407-14BB-4F10-9C3F-722832C72B14}" type="presParOf" srcId="{5740A8AE-CD09-48B7-AF0F-8DC97897D128}" destId="{CEA8D02A-1BC2-437C-A0F4-93977456A6D2}" srcOrd="8" destOrd="0" presId="urn:microsoft.com/office/officeart/2005/8/layout/hierarchy3"/>
    <dgm:cxn modelId="{E04463A1-8FB9-4AD2-99A4-6AF104147E42}" type="presParOf" srcId="{5740A8AE-CD09-48B7-AF0F-8DC97897D128}" destId="{77A2579F-2B1E-417F-8F7C-213AB79334CE}" srcOrd="9" destOrd="0" presId="urn:microsoft.com/office/officeart/2005/8/layout/hierarchy3"/>
    <dgm:cxn modelId="{906A1B05-AE82-43D8-B5F5-E7BFF3051592}" type="presParOf" srcId="{8E4B1D6A-0F50-4D88-918E-4EB469C2EC1E}" destId="{C4D160D6-F843-4B0B-87E9-C24645755113}" srcOrd="3" destOrd="0" presId="urn:microsoft.com/office/officeart/2005/8/layout/hierarchy3"/>
    <dgm:cxn modelId="{A1164CEE-2259-4FF3-AC34-1E18954CF685}" type="presParOf" srcId="{C4D160D6-F843-4B0B-87E9-C24645755113}" destId="{8697F5F0-D5B8-404E-BB5A-3D1DABFB6554}" srcOrd="0" destOrd="0" presId="urn:microsoft.com/office/officeart/2005/8/layout/hierarchy3"/>
    <dgm:cxn modelId="{3D6AB304-B34D-4C92-99E7-91478D66B568}" type="presParOf" srcId="{8697F5F0-D5B8-404E-BB5A-3D1DABFB6554}" destId="{57D74336-EA9F-4DF7-B2E5-A3B81A2110CE}" srcOrd="0" destOrd="0" presId="urn:microsoft.com/office/officeart/2005/8/layout/hierarchy3"/>
    <dgm:cxn modelId="{30BCDA70-F53C-4164-96C3-83148F29BB57}" type="presParOf" srcId="{8697F5F0-D5B8-404E-BB5A-3D1DABFB6554}" destId="{DB4E8B7B-7D95-4F6B-9919-47F3F4390D0B}" srcOrd="1" destOrd="0" presId="urn:microsoft.com/office/officeart/2005/8/layout/hierarchy3"/>
    <dgm:cxn modelId="{E3FDEF4A-BA9C-44DE-8F18-8C2CB60757F9}" type="presParOf" srcId="{C4D160D6-F843-4B0B-87E9-C24645755113}" destId="{14E6FC1B-D6D5-4233-A7C8-AD63FC483268}" srcOrd="1" destOrd="0" presId="urn:microsoft.com/office/officeart/2005/8/layout/hierarchy3"/>
    <dgm:cxn modelId="{8438E806-C709-4DF9-AD74-F8863E363731}" type="presParOf" srcId="{14E6FC1B-D6D5-4233-A7C8-AD63FC483268}" destId="{7E0A1FCA-A289-4749-A325-6EF92095A7B8}" srcOrd="0" destOrd="0" presId="urn:microsoft.com/office/officeart/2005/8/layout/hierarchy3"/>
    <dgm:cxn modelId="{001D1BF6-F77C-4DAE-BFDD-44538F870156}" type="presParOf" srcId="{14E6FC1B-D6D5-4233-A7C8-AD63FC483268}" destId="{6A6B3785-ACB1-4ED9-9E95-833C3D447363}" srcOrd="1" destOrd="0" presId="urn:microsoft.com/office/officeart/2005/8/layout/hierarchy3"/>
    <dgm:cxn modelId="{7C484681-F648-4196-BF1C-A1E76639DC0C}" type="presParOf" srcId="{14E6FC1B-D6D5-4233-A7C8-AD63FC483268}" destId="{E50A818D-B7F6-4376-B9CE-3C0ABA86A03B}" srcOrd="2" destOrd="0" presId="urn:microsoft.com/office/officeart/2005/8/layout/hierarchy3"/>
    <dgm:cxn modelId="{29B94DDD-E168-42BF-BFAF-B8A6F44204AE}" type="presParOf" srcId="{14E6FC1B-D6D5-4233-A7C8-AD63FC483268}" destId="{AA49ACD7-E001-4E18-BA5E-603F3038B314}" srcOrd="3" destOrd="0" presId="urn:microsoft.com/office/officeart/2005/8/layout/hierarchy3"/>
    <dgm:cxn modelId="{967C1B40-DADF-463C-B0E4-BA5463BD34AD}" type="presParOf" srcId="{14E6FC1B-D6D5-4233-A7C8-AD63FC483268}" destId="{69AD4AB5-C0D5-4B58-88EC-0D282C43B6E5}" srcOrd="4" destOrd="0" presId="urn:microsoft.com/office/officeart/2005/8/layout/hierarchy3"/>
    <dgm:cxn modelId="{C2C29A98-4446-443D-85BB-B007EF41C646}" type="presParOf" srcId="{14E6FC1B-D6D5-4233-A7C8-AD63FC483268}" destId="{1FAF6491-A8BB-4198-9F18-D668079355B3}" srcOrd="5" destOrd="0" presId="urn:microsoft.com/office/officeart/2005/8/layout/hierarchy3"/>
    <dgm:cxn modelId="{C71AEAF7-DD81-49E5-9FA6-86FA0CB30431}" type="presParOf" srcId="{14E6FC1B-D6D5-4233-A7C8-AD63FC483268}" destId="{D8E96236-41AC-4921-86A7-82298AEB7DCB}" srcOrd="6" destOrd="0" presId="urn:microsoft.com/office/officeart/2005/8/layout/hierarchy3"/>
    <dgm:cxn modelId="{9C1F52D5-6958-4441-86A7-F8745455D726}" type="presParOf" srcId="{14E6FC1B-D6D5-4233-A7C8-AD63FC483268}" destId="{CFD37E8C-EE69-46FE-AF36-B56BDE646408}" srcOrd="7" destOrd="0" presId="urn:microsoft.com/office/officeart/2005/8/layout/hierarchy3"/>
    <dgm:cxn modelId="{1275F378-0EE0-483E-BA6B-D60811D5003E}" type="presParOf" srcId="{14E6FC1B-D6D5-4233-A7C8-AD63FC483268}" destId="{E05DEEF0-6A11-4B8F-88E6-4E45C7999FF2}" srcOrd="8" destOrd="0" presId="urn:microsoft.com/office/officeart/2005/8/layout/hierarchy3"/>
    <dgm:cxn modelId="{A0BC7D72-4AE3-47AC-A485-709E095E9843}" type="presParOf" srcId="{14E6FC1B-D6D5-4233-A7C8-AD63FC483268}" destId="{D3943356-D712-4842-BA78-D02059CAB3FB}" srcOrd="9" destOrd="0" presId="urn:microsoft.com/office/officeart/2005/8/layout/hierarchy3"/>
    <dgm:cxn modelId="{9BBC1100-6F9D-47EF-9E8B-AC622588CB06}" type="presParOf" srcId="{8E4B1D6A-0F50-4D88-918E-4EB469C2EC1E}" destId="{F54A5107-25CB-44D4-A521-BBEDD886DF68}" srcOrd="4" destOrd="0" presId="urn:microsoft.com/office/officeart/2005/8/layout/hierarchy3"/>
    <dgm:cxn modelId="{DD39AF19-4BD8-42EE-9C05-520F9C4732B8}" type="presParOf" srcId="{F54A5107-25CB-44D4-A521-BBEDD886DF68}" destId="{36B1316C-9DDD-450C-BF09-CEBC1D4D12E6}" srcOrd="0" destOrd="0" presId="urn:microsoft.com/office/officeart/2005/8/layout/hierarchy3"/>
    <dgm:cxn modelId="{88E1C190-55C0-4DED-9D2A-8C4B803B9B28}" type="presParOf" srcId="{36B1316C-9DDD-450C-BF09-CEBC1D4D12E6}" destId="{D4C149FD-4E7A-448A-B023-8A542AEDF379}" srcOrd="0" destOrd="0" presId="urn:microsoft.com/office/officeart/2005/8/layout/hierarchy3"/>
    <dgm:cxn modelId="{B53967CB-90BD-4A84-873D-3F43DFE671CD}" type="presParOf" srcId="{36B1316C-9DDD-450C-BF09-CEBC1D4D12E6}" destId="{66B47CD4-C421-446C-8D42-1159FC883A58}" srcOrd="1" destOrd="0" presId="urn:microsoft.com/office/officeart/2005/8/layout/hierarchy3"/>
    <dgm:cxn modelId="{A868166D-02C0-4B09-9E78-FE13F399513B}" type="presParOf" srcId="{F54A5107-25CB-44D4-A521-BBEDD886DF68}" destId="{226A2B0E-4B9F-4306-B852-4D3D8F775818}" srcOrd="1" destOrd="0" presId="urn:microsoft.com/office/officeart/2005/8/layout/hierarchy3"/>
    <dgm:cxn modelId="{16ECDCB5-9256-4E47-8155-EE9CD4E1E849}" type="presParOf" srcId="{226A2B0E-4B9F-4306-B852-4D3D8F775818}" destId="{3C6A8B1A-2D89-4D92-B4BD-090EBB011645}" srcOrd="0" destOrd="0" presId="urn:microsoft.com/office/officeart/2005/8/layout/hierarchy3"/>
    <dgm:cxn modelId="{D4E35634-043A-412D-87E1-E51457918282}" type="presParOf" srcId="{226A2B0E-4B9F-4306-B852-4D3D8F775818}" destId="{EAF9B5DA-722D-4783-92D5-C4C3B7045032}" srcOrd="1" destOrd="0" presId="urn:microsoft.com/office/officeart/2005/8/layout/hierarchy3"/>
    <dgm:cxn modelId="{605F1ED8-278E-455B-BB18-00041D239422}" type="presParOf" srcId="{226A2B0E-4B9F-4306-B852-4D3D8F775818}" destId="{5AC59730-DAB4-47F2-8AF3-32A23DDD1E8B}" srcOrd="2" destOrd="0" presId="urn:microsoft.com/office/officeart/2005/8/layout/hierarchy3"/>
    <dgm:cxn modelId="{188D41CE-4692-4B15-BD02-E674CD89C13B}" type="presParOf" srcId="{226A2B0E-4B9F-4306-B852-4D3D8F775818}" destId="{DFA09960-E9AC-485D-BE87-C522D63A243C}" srcOrd="3" destOrd="0" presId="urn:microsoft.com/office/officeart/2005/8/layout/hierarchy3"/>
    <dgm:cxn modelId="{5E92F000-3465-4A00-8A10-A9D80653CFB4}" type="presParOf" srcId="{226A2B0E-4B9F-4306-B852-4D3D8F775818}" destId="{5232F1D7-D007-4853-848D-422A8D076BA9}" srcOrd="4" destOrd="0" presId="urn:microsoft.com/office/officeart/2005/8/layout/hierarchy3"/>
    <dgm:cxn modelId="{048ADE38-F7D5-465A-9F6D-972451411CA3}" type="presParOf" srcId="{226A2B0E-4B9F-4306-B852-4D3D8F775818}" destId="{73D775E5-CD5D-45CE-A2E6-85382E351B01}" srcOrd="5" destOrd="0" presId="urn:microsoft.com/office/officeart/2005/8/layout/hierarchy3"/>
    <dgm:cxn modelId="{EFD84D51-EDD3-445F-AF84-BDCE919701ED}" type="presParOf" srcId="{226A2B0E-4B9F-4306-B852-4D3D8F775818}" destId="{9BD35E0A-0392-4A1D-BED8-32742EBBEBA3}" srcOrd="6" destOrd="0" presId="urn:microsoft.com/office/officeart/2005/8/layout/hierarchy3"/>
    <dgm:cxn modelId="{9FE63C10-048D-49BD-AB09-7156E16BC41D}" type="presParOf" srcId="{226A2B0E-4B9F-4306-B852-4D3D8F775818}" destId="{D53320C4-74CC-490D-8C37-E0ED6A4AD1F5}" srcOrd="7" destOrd="0" presId="urn:microsoft.com/office/officeart/2005/8/layout/hierarchy3"/>
    <dgm:cxn modelId="{5D0385CF-B9D9-407B-9AEB-5152F6D4C61D}" type="presParOf" srcId="{226A2B0E-4B9F-4306-B852-4D3D8F775818}" destId="{31E6DD2C-EC53-4AFE-BB3B-B8AD003F5947}" srcOrd="8" destOrd="0" presId="urn:microsoft.com/office/officeart/2005/8/layout/hierarchy3"/>
    <dgm:cxn modelId="{C27D30D9-E159-4D3A-82AC-06566D8BD37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r>
            <a:rPr lang="es-CL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</a:t>
          </a:r>
          <a:r>
            <a:rPr lang="es-CL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  <dgm:t>
        <a:bodyPr/>
        <a:lstStyle/>
        <a:p>
          <a:endParaRPr lang="es-ES"/>
        </a:p>
      </dgm:t>
    </dgm:pt>
    <dgm:pt modelId="{FBA604CC-49E4-4A8B-B1C9-AE1E3AEB7DF8}" type="pres">
      <dgm:prSet presAssocID="{38F3FCE8-64E8-4125-992F-E9EC5AC5B0E2}" presName="rootComposite" presStyleCnt="0"/>
      <dgm:spPr/>
      <dgm:t>
        <a:bodyPr/>
        <a:lstStyle/>
        <a:p>
          <a:endParaRPr lang="es-ES"/>
        </a:p>
      </dgm:t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  <dgm:t>
        <a:bodyPr/>
        <a:lstStyle/>
        <a:p>
          <a:endParaRPr lang="es-ES"/>
        </a:p>
      </dgm:t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  <dgm:t>
        <a:bodyPr/>
        <a:lstStyle/>
        <a:p>
          <a:endParaRPr lang="es-ES"/>
        </a:p>
      </dgm:t>
    </dgm:pt>
    <dgm:pt modelId="{E6F3E821-4FED-4499-97CE-2D86BDFFE454}" type="pres">
      <dgm:prSet presAssocID="{714A7E48-A3E8-486B-BAA2-FFB8D69057F8}" presName="rootComposite" presStyleCnt="0"/>
      <dgm:spPr/>
      <dgm:t>
        <a:bodyPr/>
        <a:lstStyle/>
        <a:p>
          <a:endParaRPr lang="es-ES"/>
        </a:p>
      </dgm:t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  <dgm:t>
        <a:bodyPr/>
        <a:lstStyle/>
        <a:p>
          <a:endParaRPr lang="es-ES"/>
        </a:p>
      </dgm:t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  <dgm:t>
        <a:bodyPr/>
        <a:lstStyle/>
        <a:p>
          <a:endParaRPr lang="es-ES"/>
        </a:p>
      </dgm:t>
    </dgm:pt>
    <dgm:pt modelId="{920A4C6F-EAA4-43B5-9BD4-1F29F1F27E8B}" type="pres">
      <dgm:prSet presAssocID="{A12BE5CB-18ED-404B-83C1-5FA64E86DB4E}" presName="rootComposite" presStyleCnt="0"/>
      <dgm:spPr/>
      <dgm:t>
        <a:bodyPr/>
        <a:lstStyle/>
        <a:p>
          <a:endParaRPr lang="es-ES"/>
        </a:p>
      </dgm:t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  <dgm:t>
        <a:bodyPr/>
        <a:lstStyle/>
        <a:p>
          <a:endParaRPr lang="es-ES"/>
        </a:p>
      </dgm:t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  <dgm:t>
        <a:bodyPr/>
        <a:lstStyle/>
        <a:p>
          <a:endParaRPr lang="es-ES"/>
        </a:p>
      </dgm:t>
    </dgm:pt>
    <dgm:pt modelId="{8697F5F0-D5B8-404E-BB5A-3D1DABFB6554}" type="pres">
      <dgm:prSet presAssocID="{AF8CA048-8F5D-433E-B732-A79476F5A775}" presName="rootComposite" presStyleCnt="0"/>
      <dgm:spPr/>
      <dgm:t>
        <a:bodyPr/>
        <a:lstStyle/>
        <a:p>
          <a:endParaRPr lang="es-ES"/>
        </a:p>
      </dgm:t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  <dgm:t>
        <a:bodyPr/>
        <a:lstStyle/>
        <a:p>
          <a:endParaRPr lang="es-ES"/>
        </a:p>
      </dgm:t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  <dgm:t>
        <a:bodyPr/>
        <a:lstStyle/>
        <a:p>
          <a:endParaRPr lang="es-ES"/>
        </a:p>
      </dgm:t>
    </dgm:pt>
    <dgm:pt modelId="{36B1316C-9DDD-450C-BF09-CEBC1D4D12E6}" type="pres">
      <dgm:prSet presAssocID="{3B2E8997-ABF8-49BF-88C7-B70430B6C71A}" presName="rootComposite" presStyleCnt="0"/>
      <dgm:spPr/>
      <dgm:t>
        <a:bodyPr/>
        <a:lstStyle/>
        <a:p>
          <a:endParaRPr lang="es-ES"/>
        </a:p>
      </dgm:t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  <dgm:t>
        <a:bodyPr/>
        <a:lstStyle/>
        <a:p>
          <a:endParaRPr lang="es-ES"/>
        </a:p>
      </dgm:t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F1798D-2B4A-4DE8-B29E-A111C12BCB95}" type="presOf" srcId="{2CF58B01-B6BA-4314-B33B-EC8E90CAD961}" destId="{F71DCA9C-7753-44C7-8BD8-EC93E52F8AC1}" srcOrd="0" destOrd="0" presId="urn:microsoft.com/office/officeart/2005/8/layout/hierarchy3"/>
    <dgm:cxn modelId="{1F83B5AC-001C-4E1A-9935-2EB6A3FA44A1}" type="presOf" srcId="{93702AA2-4CE9-429E-B3C0-6C708B7FD67A}" destId="{8E4B1D6A-0F50-4D88-918E-4EB469C2EC1E}" srcOrd="0" destOrd="0" presId="urn:microsoft.com/office/officeart/2005/8/layout/hierarchy3"/>
    <dgm:cxn modelId="{EC36DD8F-CDEC-4362-85F3-899A5264FA64}" type="presOf" srcId="{714A7E48-A3E8-486B-BAA2-FFB8D69057F8}" destId="{FBDD9C08-48AC-4344-8375-012C15F6BEFB}" srcOrd="1" destOrd="0" presId="urn:microsoft.com/office/officeart/2005/8/layout/hierarchy3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4F557E3D-BD5B-4C75-8DDF-A42858C9078A}" type="presOf" srcId="{5650281F-EA02-459B-AAF7-61E4F454C5C0}" destId="{9BD35E0A-0392-4A1D-BED8-32742EBBEBA3}" srcOrd="0" destOrd="0" presId="urn:microsoft.com/office/officeart/2005/8/layout/hierarchy3"/>
    <dgm:cxn modelId="{9511D84F-E0F8-4566-B514-BCD53028E260}" type="presOf" srcId="{38F3FCE8-64E8-4125-992F-E9EC5AC5B0E2}" destId="{8CB3D4E0-8831-478C-B9F0-2A23E61B288E}" srcOrd="0" destOrd="0" presId="urn:microsoft.com/office/officeart/2005/8/layout/hierarchy3"/>
    <dgm:cxn modelId="{D65F155B-1DA9-4EC6-8659-49337F845470}" type="presOf" srcId="{D36FE503-075E-4335-98C1-0B70A811C85E}" destId="{D8E96236-41AC-4921-86A7-82298AEB7DCB}" srcOrd="0" destOrd="0" presId="urn:microsoft.com/office/officeart/2005/8/layout/hierarchy3"/>
    <dgm:cxn modelId="{E84522A1-640B-4E24-82EF-5B2D83B8DCDA}" type="presOf" srcId="{AF8CA048-8F5D-433E-B732-A79476F5A775}" destId="{DB4E8B7B-7D95-4F6B-9919-47F3F4390D0B}" srcOrd="1" destOrd="0" presId="urn:microsoft.com/office/officeart/2005/8/layout/hierarchy3"/>
    <dgm:cxn modelId="{300AFF2D-1E5F-4880-ABEE-1C406F191406}" type="presOf" srcId="{B9582E34-B4A6-4692-9B86-29A53912B63C}" destId="{E50A818D-B7F6-4376-B9CE-3C0ABA86A03B}" srcOrd="0" destOrd="0" presId="urn:microsoft.com/office/officeart/2005/8/layout/hierarchy3"/>
    <dgm:cxn modelId="{42CC58B0-66ED-49B3-B891-127C213C6CE3}" type="presOf" srcId="{9E2E92B8-5334-4787-B464-4597A56FC02E}" destId="{2FC976D0-E181-47E4-B709-CC386302126C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99E56815-ADB8-42CE-9104-5444BBCA2E22}" type="presOf" srcId="{27B943CB-96BB-4E5E-B6EB-DF868460D164}" destId="{86B50B31-F2D5-4368-B5DC-DB44C3159A49}" srcOrd="0" destOrd="0" presId="urn:microsoft.com/office/officeart/2005/8/layout/hierarchy3"/>
    <dgm:cxn modelId="{4659FB9A-8D0A-4F53-A5CC-D179C6ED292B}" type="presOf" srcId="{71983D40-F5EA-4474-8EC1-35FB6DC7346F}" destId="{FDF39953-E96B-4567-9F04-0D678FFA80FF}" srcOrd="0" destOrd="0" presId="urn:microsoft.com/office/officeart/2005/8/layout/hierarchy3"/>
    <dgm:cxn modelId="{7B4E437F-3744-4682-B66C-96D68B48ACCA}" type="presOf" srcId="{7BA47106-6565-4B6A-B9FC-43823C797C55}" destId="{1FAF6491-A8BB-4198-9F18-D668079355B3}" srcOrd="0" destOrd="0" presId="urn:microsoft.com/office/officeart/2005/8/layout/hierarchy3"/>
    <dgm:cxn modelId="{1DE29DC2-A5FC-4FA3-8366-3EE6E155B78D}" type="presOf" srcId="{BAE730C7-D149-44A1-B0ED-23E2A5A4D898}" destId="{B6BD5862-0DBC-4895-BBB6-FD6660F197F1}" srcOrd="0" destOrd="0" presId="urn:microsoft.com/office/officeart/2005/8/layout/hierarchy3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6F7A3E45-E739-4D57-BD21-F5BB06A6B9DF}" type="presOf" srcId="{A5194E2F-A5DF-4CDF-BD01-5043E1673952}" destId="{AA49ACD7-E001-4E18-BA5E-603F3038B314}" srcOrd="0" destOrd="0" presId="urn:microsoft.com/office/officeart/2005/8/layout/hierarchy3"/>
    <dgm:cxn modelId="{77E464BB-4B49-46AE-9B72-172E95A86CDF}" type="presOf" srcId="{77F26222-092E-4AEA-8727-E7E3E3F26ECA}" destId="{2CA2501D-8E16-42AE-82D0-FF5C20B0D56F}" srcOrd="0" destOrd="0" presId="urn:microsoft.com/office/officeart/2005/8/layout/hierarchy3"/>
    <dgm:cxn modelId="{9FEBD161-D467-4D01-AD74-A77CC2AD750D}" type="presOf" srcId="{0F484FC7-FF10-4488-8CC8-D69C22BF6FFE}" destId="{14E7205C-EFEF-4E35-B72C-FA6BBEAB5BF7}" srcOrd="0" destOrd="0" presId="urn:microsoft.com/office/officeart/2005/8/layout/hierarchy3"/>
    <dgm:cxn modelId="{DAA09747-E4D1-4A98-86D3-C6052A83E623}" type="presOf" srcId="{323CCBFC-AF9B-4D11-81CC-BD16417B1069}" destId="{12935420-3025-489B-AA5E-4217EC062AD0}" srcOrd="0" destOrd="0" presId="urn:microsoft.com/office/officeart/2005/8/layout/hierarchy3"/>
    <dgm:cxn modelId="{A5A27BB4-E34B-45AB-A810-B4BDC4764B45}" type="presOf" srcId="{9E6DA5D1-897D-4D66-8376-799A30A0BFA1}" destId="{4BD85390-EDAA-4C84-8989-9DCBA285C17D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558C0F66-6C95-4532-8B64-6D64175CDE5E}" type="presOf" srcId="{AC7BEAA4-EE67-4ECD-BA4E-B600500C5D58}" destId="{C495ED1E-7307-49BE-AC1D-586E80793644}" srcOrd="0" destOrd="0" presId="urn:microsoft.com/office/officeart/2005/8/layout/hierarchy3"/>
    <dgm:cxn modelId="{C67443A4-1D0A-4EB8-AAA0-ADEC9A9532E8}" type="presOf" srcId="{A12BE5CB-18ED-404B-83C1-5FA64E86DB4E}" destId="{D3E2945E-9D35-4327-9BDD-A4E776C56848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46990311-D5DD-430E-970A-48BFCE607083}" type="presOf" srcId="{70918CE1-648E-4989-A263-F64962D056F1}" destId="{6A6B3785-ACB1-4ED9-9E95-833C3D447363}" srcOrd="0" destOrd="0" presId="urn:microsoft.com/office/officeart/2005/8/layout/hierarchy3"/>
    <dgm:cxn modelId="{EBCDCFB3-E6BB-49C2-A52B-16C9B5269F1C}" type="presOf" srcId="{48235E8D-D061-48C4-91C5-C2FECF3CB20D}" destId="{E00CB032-A5E3-444C-A810-33F3B50E80E5}" srcOrd="0" destOrd="0" presId="urn:microsoft.com/office/officeart/2005/8/layout/hierarchy3"/>
    <dgm:cxn modelId="{AAC68241-705B-49BC-A6C3-2E0CA16E6524}" type="presOf" srcId="{B2B3EECA-0C0A-4BF9-87AF-743D2F38C1A5}" destId="{98F1691D-A134-4A2D-A54C-816BEFEC70A3}" srcOrd="0" destOrd="0" presId="urn:microsoft.com/office/officeart/2005/8/layout/hierarchy3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51394E1B-C1DE-418A-828F-DAC375DE207E}" type="presOf" srcId="{A12BE5CB-18ED-404B-83C1-5FA64E86DB4E}" destId="{F62734E1-07E9-40FE-A45F-93DE28426403}" srcOrd="1" destOrd="0" presId="urn:microsoft.com/office/officeart/2005/8/layout/hierarchy3"/>
    <dgm:cxn modelId="{A9DEF8B0-C1EC-46D5-B2DC-14DE08C0B20E}" type="presOf" srcId="{21F4980C-3326-4F0C-9B13-FC060CB8E249}" destId="{64F80956-45D4-474E-9040-05C6AB61F433}" srcOrd="0" destOrd="0" presId="urn:microsoft.com/office/officeart/2005/8/layout/hierarchy3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C9E259CE-6EF4-45AF-B092-2BF79D9680C4}" type="presOf" srcId="{D9708679-01D3-4114-A7E7-1F02C72E8EF3}" destId="{73D775E5-CD5D-45CE-A2E6-85382E351B01}" srcOrd="0" destOrd="0" presId="urn:microsoft.com/office/officeart/2005/8/layout/hierarchy3"/>
    <dgm:cxn modelId="{1E74C36F-A5E1-49D8-8F58-AFB78708F1C9}" type="presOf" srcId="{81AAEA7E-6217-4FDB-8741-E62B3C11C82B}" destId="{6250CB27-2063-404C-9BA1-55A49D5E79E0}" srcOrd="0" destOrd="0" presId="urn:microsoft.com/office/officeart/2005/8/layout/hierarchy3"/>
    <dgm:cxn modelId="{2CF23890-6C41-45FB-A8F6-50F5B4088A6F}" type="presOf" srcId="{D921D08E-9149-422F-B5E5-2508D491AF36}" destId="{CEA8D02A-1BC2-437C-A0F4-93977456A6D2}" srcOrd="0" destOrd="0" presId="urn:microsoft.com/office/officeart/2005/8/layout/hierarchy3"/>
    <dgm:cxn modelId="{3A4DE676-3E9F-407B-9E9A-4927431FDEBE}" type="presOf" srcId="{5933BBE3-0549-435A-912C-C3AF7140E689}" destId="{69AD4AB5-C0D5-4B58-88EC-0D282C43B6E5}" srcOrd="0" destOrd="0" presId="urn:microsoft.com/office/officeart/2005/8/layout/hierarchy3"/>
    <dgm:cxn modelId="{4DB24A73-0621-402B-8669-B361714EC795}" type="presOf" srcId="{60BA6F4E-E85C-434A-84ED-1ECCD7DFE0FA}" destId="{30A03F96-55E2-46E0-B12A-30D18C7FFA07}" srcOrd="0" destOrd="0" presId="urn:microsoft.com/office/officeart/2005/8/layout/hierarchy3"/>
    <dgm:cxn modelId="{47D60AF9-CDE4-4007-9C4B-398620553E45}" type="presOf" srcId="{3FF82430-66EB-4E93-82D0-490FA3566BAF}" destId="{5A0D40DF-0912-403A-8E2D-5BEEA26666CB}" srcOrd="0" destOrd="0" presId="urn:microsoft.com/office/officeart/2005/8/layout/hierarchy3"/>
    <dgm:cxn modelId="{BEF46424-C551-4C1E-A15E-8B7623FD9511}" type="presOf" srcId="{DCAB6338-7636-4F23-A372-2C04693FF0D9}" destId="{5818004D-F265-4A77-A5CF-41670A5F844C}" srcOrd="0" destOrd="0" presId="urn:microsoft.com/office/officeart/2005/8/layout/hierarchy3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E154E0C4-B3DC-4ED3-ADDD-A65F551FB220}" type="presOf" srcId="{6ADD57CB-A58E-4E95-99D7-D27FDDE3957E}" destId="{5232F1D7-D007-4853-848D-422A8D076BA9}" srcOrd="0" destOrd="0" presId="urn:microsoft.com/office/officeart/2005/8/layout/hierarchy3"/>
    <dgm:cxn modelId="{64792331-C03D-4A5F-BE38-B6BA6E9BAF1C}" type="presOf" srcId="{38F3FCE8-64E8-4125-992F-E9EC5AC5B0E2}" destId="{CCA4CF3C-B03F-46D6-A774-DC97926EEFE0}" srcOrd="1" destOrd="0" presId="urn:microsoft.com/office/officeart/2005/8/layout/hierarchy3"/>
    <dgm:cxn modelId="{CA7F91F5-302D-4963-8A9A-2FA3ACE3B6E3}" type="presOf" srcId="{B63D1BDE-3418-4C55-9D9E-B28DF23EF706}" destId="{CF7F36C8-16F3-4E52-A51D-9C73B55CDD85}" srcOrd="0" destOrd="0" presId="urn:microsoft.com/office/officeart/2005/8/layout/hierarchy3"/>
    <dgm:cxn modelId="{00251071-AEF6-45E7-B688-DB6603CC40A9}" type="presOf" srcId="{F96FCA07-52DF-4735-A574-EF4AE2C5ED6C}" destId="{9A5B4985-91F2-45D0-8BB0-29E94759A444}" srcOrd="0" destOrd="0" presId="urn:microsoft.com/office/officeart/2005/8/layout/hierarchy3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521C7187-EAEE-44A7-849B-CED99D64AC15}" type="presOf" srcId="{173514EF-39A3-4A68-8F3A-4BAA0445BBCF}" destId="{5B9DDF3D-3328-435B-B4FD-17277CAEBDBB}" srcOrd="0" destOrd="0" presId="urn:microsoft.com/office/officeart/2005/8/layout/hierarchy3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EB0FB069-B0FB-4792-B8DF-B4A9F7BF8B97}" type="presOf" srcId="{51AD2B05-28E7-468C-A5A9-97AEB3309C32}" destId="{5AC59730-DAB4-47F2-8AF3-32A23DDD1E8B}" srcOrd="0" destOrd="0" presId="urn:microsoft.com/office/officeart/2005/8/layout/hierarchy3"/>
    <dgm:cxn modelId="{D5D3CE37-2FA3-4E5D-9674-4D6AC282B33A}" type="presOf" srcId="{3B2E8997-ABF8-49BF-88C7-B70430B6C71A}" destId="{66B47CD4-C421-446C-8D42-1159FC883A58}" srcOrd="1" destOrd="0" presId="urn:microsoft.com/office/officeart/2005/8/layout/hierarchy3"/>
    <dgm:cxn modelId="{7122D31C-86DE-417B-A6A9-6C3C9DB7BC09}" type="presOf" srcId="{4948AB56-90CD-47B5-AB63-79B7C22C9F2B}" destId="{EAF9B5DA-722D-4783-92D5-C4C3B7045032}" srcOrd="0" destOrd="0" presId="urn:microsoft.com/office/officeart/2005/8/layout/hierarchy3"/>
    <dgm:cxn modelId="{6CA575F0-C39A-407B-BEC9-8D75BD0E9E3F}" type="presOf" srcId="{93DCED89-1684-44F3-8483-703A9F5C964F}" destId="{DFA09960-E9AC-485D-BE87-C522D63A243C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C3B961FC-2F9C-4023-B5FC-5700FF332307}" type="presOf" srcId="{71BEA9AD-3943-40FC-B92C-B56B4515294C}" destId="{B174E4BC-A1FD-4488-A61A-CAFEFB3D4E17}" srcOrd="0" destOrd="0" presId="urn:microsoft.com/office/officeart/2005/8/layout/hierarchy3"/>
    <dgm:cxn modelId="{E7A0FE71-7E4A-494D-8398-A0BEF2469964}" type="presOf" srcId="{144EADC2-8616-43D3-8702-CE848A799A65}" destId="{31E6DD2C-EC53-4AFE-BB3B-B8AD003F5947}" srcOrd="0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B3E41785-A832-412C-9F5F-EE57E3F0DB10}" type="presOf" srcId="{AA376B2D-1311-4389-9EAD-51996127B8D8}" destId="{3C6A8B1A-2D89-4D92-B4BD-090EBB011645}" srcOrd="0" destOrd="0" presId="urn:microsoft.com/office/officeart/2005/8/layout/hierarchy3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0B744FCB-963F-42C0-A86A-356117CB883B}" type="presOf" srcId="{7E874CB2-0344-450C-9BF7-DC75D1A6662F}" destId="{13D06294-E4DA-45BA-B66A-F65287EE7C51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BB8A9A7C-B25F-4447-8AB8-E3DC6708F983}" type="presOf" srcId="{6DC3657E-51A6-4D92-A57A-CA6C6B361B6E}" destId="{E05DEEF0-6A11-4B8F-88E6-4E45C7999FF2}" srcOrd="0" destOrd="0" presId="urn:microsoft.com/office/officeart/2005/8/layout/hierarchy3"/>
    <dgm:cxn modelId="{70DB072D-C229-4501-B962-EA3DB47B63D5}" type="presOf" srcId="{B5EDC549-ADD9-49D7-A817-0D493567B6CF}" destId="{CFD37E8C-EE69-46FE-AF36-B56BDE646408}" srcOrd="0" destOrd="0" presId="urn:microsoft.com/office/officeart/2005/8/layout/hierarchy3"/>
    <dgm:cxn modelId="{137E7D15-316A-4B88-BB8C-47BFBE0AD978}" type="presOf" srcId="{47DE9659-100C-4531-9016-3C2CBB02A85E}" destId="{44A178CD-C5E8-4E61-A19F-2A1E6394AFD3}" srcOrd="0" destOrd="0" presId="urn:microsoft.com/office/officeart/2005/8/layout/hierarchy3"/>
    <dgm:cxn modelId="{81F6D1C6-620E-48E2-BEA4-58E7E082C219}" type="presOf" srcId="{B0912022-FBEC-488B-B9E2-BCAD3EE2D94C}" destId="{A51B77B4-75F1-4DC2-AE9E-240CDFBCB802}" srcOrd="0" destOrd="0" presId="urn:microsoft.com/office/officeart/2005/8/layout/hierarchy3"/>
    <dgm:cxn modelId="{E87A157A-416D-4B3E-B580-54C2D2086646}" type="presOf" srcId="{714A7E48-A3E8-486B-BAA2-FFB8D69057F8}" destId="{21BD0AC3-F74F-478C-B346-0710CF0A5B10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67C24651-028C-4EC1-A54D-295F15707201}" type="presOf" srcId="{C47A34DF-2B3C-47B3-AEDD-A3747C4E9169}" destId="{740888E8-1937-4F45-9731-C375DD1F22DF}" srcOrd="0" destOrd="0" presId="urn:microsoft.com/office/officeart/2005/8/layout/hierarchy3"/>
    <dgm:cxn modelId="{CBAD0006-417F-48A9-95B2-DDEF6C9F3655}" type="presOf" srcId="{186A5706-6D83-4F79-BCD7-C5EA1DBE89A5}" destId="{F623D1DF-768A-4F3F-AF91-8FD692E060AB}" srcOrd="0" destOrd="0" presId="urn:microsoft.com/office/officeart/2005/8/layout/hierarchy3"/>
    <dgm:cxn modelId="{0D74497B-6C0D-408D-BB6B-78B47F98582B}" type="presOf" srcId="{DE0143DB-2E0D-4DAD-A58E-A55B69ED142E}" destId="{7E0A1FCA-A289-4749-A325-6EF92095A7B8}" srcOrd="0" destOrd="0" presId="urn:microsoft.com/office/officeart/2005/8/layout/hierarchy3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6C3BF263-5F01-4A6F-8552-94817192454C}" type="presOf" srcId="{8517784F-6F85-4213-8B7F-3C7ADFB8BEFA}" destId="{77A2579F-2B1E-417F-8F7C-213AB79334CE}" srcOrd="0" destOrd="0" presId="urn:microsoft.com/office/officeart/2005/8/layout/hierarchy3"/>
    <dgm:cxn modelId="{FA2AD0BE-77F6-4EDE-B7E4-EE22E26FAC2F}" type="presOf" srcId="{3B2E8997-ABF8-49BF-88C7-B70430B6C71A}" destId="{D4C149FD-4E7A-448A-B023-8A542AEDF379}" srcOrd="0" destOrd="0" presId="urn:microsoft.com/office/officeart/2005/8/layout/hierarchy3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B7BEA142-D540-4A33-80B2-1DB745E2D5CE}" type="presOf" srcId="{B7F388F9-CF6C-4D80-8D75-DFE9EE929947}" destId="{75B66E0E-BDF5-451C-AB87-B9A59B0F3A87}" srcOrd="0" destOrd="0" presId="urn:microsoft.com/office/officeart/2005/8/layout/hierarchy3"/>
    <dgm:cxn modelId="{5512979B-7CF4-411D-8703-A6A2712931D3}" type="presOf" srcId="{5BF4C8D1-3376-4FEB-8AE7-06166BDE62C7}" destId="{D3943356-D712-4842-BA78-D02059CAB3FB}" srcOrd="0" destOrd="0" presId="urn:microsoft.com/office/officeart/2005/8/layout/hierarchy3"/>
    <dgm:cxn modelId="{064393EA-844A-4331-AE86-43CD77501586}" type="presOf" srcId="{220E5102-C579-4D38-8076-0C949CC89EA1}" destId="{7A725F9F-D251-43EA-912D-45B96EA2507C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03CB3A7C-D515-4654-9DBB-2028E19D4873}" type="presOf" srcId="{AF8CA048-8F5D-433E-B732-A79476F5A775}" destId="{57D74336-EA9F-4DF7-B2E5-A3B81A2110CE}" srcOrd="0" destOrd="0" presId="urn:microsoft.com/office/officeart/2005/8/layout/hierarchy3"/>
    <dgm:cxn modelId="{464B4D8E-8492-4532-BB89-7A85FC4E278A}" type="presOf" srcId="{F2A489BB-B163-41A2-B9E0-03A1801D41A6}" destId="{D53320C4-74CC-490D-8C37-E0ED6A4AD1F5}" srcOrd="0" destOrd="0" presId="urn:microsoft.com/office/officeart/2005/8/layout/hierarchy3"/>
    <dgm:cxn modelId="{8EA7E40B-75CE-45B9-AF45-626ECF31B7FD}" type="presOf" srcId="{485C3A48-65A8-48C8-917B-BD5D18689CCE}" destId="{1009010E-EFC5-41AD-8E30-FEFBB3E2E192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9161F6E4-0BB3-4088-8AE2-0120D09F358D}" type="presParOf" srcId="{8E4B1D6A-0F50-4D88-918E-4EB469C2EC1E}" destId="{A4A0D669-4404-428A-AE06-68EFD2F582BC}" srcOrd="0" destOrd="0" presId="urn:microsoft.com/office/officeart/2005/8/layout/hierarchy3"/>
    <dgm:cxn modelId="{41C6AECA-88BC-47AA-8012-B3941F2E00E2}" type="presParOf" srcId="{A4A0D669-4404-428A-AE06-68EFD2F582BC}" destId="{FBA604CC-49E4-4A8B-B1C9-AE1E3AEB7DF8}" srcOrd="0" destOrd="0" presId="urn:microsoft.com/office/officeart/2005/8/layout/hierarchy3"/>
    <dgm:cxn modelId="{21D313BB-07E2-4D98-842A-81B12D6F8D3E}" type="presParOf" srcId="{FBA604CC-49E4-4A8B-B1C9-AE1E3AEB7DF8}" destId="{8CB3D4E0-8831-478C-B9F0-2A23E61B288E}" srcOrd="0" destOrd="0" presId="urn:microsoft.com/office/officeart/2005/8/layout/hierarchy3"/>
    <dgm:cxn modelId="{1FC606C0-FA7B-45CD-BFE8-B400F4D907CD}" type="presParOf" srcId="{FBA604CC-49E4-4A8B-B1C9-AE1E3AEB7DF8}" destId="{CCA4CF3C-B03F-46D6-A774-DC97926EEFE0}" srcOrd="1" destOrd="0" presId="urn:microsoft.com/office/officeart/2005/8/layout/hierarchy3"/>
    <dgm:cxn modelId="{81E6F76B-705D-4F8D-A74E-6CBBE237F0FA}" type="presParOf" srcId="{A4A0D669-4404-428A-AE06-68EFD2F582BC}" destId="{CE5AE371-49BA-4B7F-B969-E668E649EAB0}" srcOrd="1" destOrd="0" presId="urn:microsoft.com/office/officeart/2005/8/layout/hierarchy3"/>
    <dgm:cxn modelId="{A1BD0660-9336-4DB3-AA8F-D169E4BAD1DB}" type="presParOf" srcId="{CE5AE371-49BA-4B7F-B969-E668E649EAB0}" destId="{5818004D-F265-4A77-A5CF-41670A5F844C}" srcOrd="0" destOrd="0" presId="urn:microsoft.com/office/officeart/2005/8/layout/hierarchy3"/>
    <dgm:cxn modelId="{734D2F35-9879-45FE-8B7D-6771C32C9353}" type="presParOf" srcId="{CE5AE371-49BA-4B7F-B969-E668E649EAB0}" destId="{13D06294-E4DA-45BA-B66A-F65287EE7C51}" srcOrd="1" destOrd="0" presId="urn:microsoft.com/office/officeart/2005/8/layout/hierarchy3"/>
    <dgm:cxn modelId="{F5D6B7B8-F657-47A2-874F-7A65A16CBE9D}" type="presParOf" srcId="{CE5AE371-49BA-4B7F-B969-E668E649EAB0}" destId="{9A5B4985-91F2-45D0-8BB0-29E94759A444}" srcOrd="2" destOrd="0" presId="urn:microsoft.com/office/officeart/2005/8/layout/hierarchy3"/>
    <dgm:cxn modelId="{B23A4F8C-2BE6-415D-B19E-32F5668245C3}" type="presParOf" srcId="{CE5AE371-49BA-4B7F-B969-E668E649EAB0}" destId="{F623D1DF-768A-4F3F-AF91-8FD692E060AB}" srcOrd="3" destOrd="0" presId="urn:microsoft.com/office/officeart/2005/8/layout/hierarchy3"/>
    <dgm:cxn modelId="{A852C4E8-3E04-4431-B9EB-8F354BFADD29}" type="presParOf" srcId="{CE5AE371-49BA-4B7F-B969-E668E649EAB0}" destId="{5A0D40DF-0912-403A-8E2D-5BEEA26666CB}" srcOrd="4" destOrd="0" presId="urn:microsoft.com/office/officeart/2005/8/layout/hierarchy3"/>
    <dgm:cxn modelId="{99E5C108-7AD0-45D0-81CB-C5DCCEB2A2ED}" type="presParOf" srcId="{CE5AE371-49BA-4B7F-B969-E668E649EAB0}" destId="{64F80956-45D4-474E-9040-05C6AB61F433}" srcOrd="5" destOrd="0" presId="urn:microsoft.com/office/officeart/2005/8/layout/hierarchy3"/>
    <dgm:cxn modelId="{581DBB1E-6DFE-4521-9370-B84928B9D90C}" type="presParOf" srcId="{CE5AE371-49BA-4B7F-B969-E668E649EAB0}" destId="{4BD85390-EDAA-4C84-8989-9DCBA285C17D}" srcOrd="6" destOrd="0" presId="urn:microsoft.com/office/officeart/2005/8/layout/hierarchy3"/>
    <dgm:cxn modelId="{2DE6D085-8DA8-4B05-9C31-3AC2C5C41919}" type="presParOf" srcId="{CE5AE371-49BA-4B7F-B969-E668E649EAB0}" destId="{86B50B31-F2D5-4368-B5DC-DB44C3159A49}" srcOrd="7" destOrd="0" presId="urn:microsoft.com/office/officeart/2005/8/layout/hierarchy3"/>
    <dgm:cxn modelId="{6CE43C20-B98E-44C2-AA7F-BD37740A2FB8}" type="presParOf" srcId="{CE5AE371-49BA-4B7F-B969-E668E649EAB0}" destId="{44A178CD-C5E8-4E61-A19F-2A1E6394AFD3}" srcOrd="8" destOrd="0" presId="urn:microsoft.com/office/officeart/2005/8/layout/hierarchy3"/>
    <dgm:cxn modelId="{F3CE51CD-977A-4685-989A-0186F8394CD8}" type="presParOf" srcId="{CE5AE371-49BA-4B7F-B969-E668E649EAB0}" destId="{5B9DDF3D-3328-435B-B4FD-17277CAEBDBB}" srcOrd="9" destOrd="0" presId="urn:microsoft.com/office/officeart/2005/8/layout/hierarchy3"/>
    <dgm:cxn modelId="{6358FE6E-F18C-4A56-8FD9-DDF190EF55ED}" type="presParOf" srcId="{8E4B1D6A-0F50-4D88-918E-4EB469C2EC1E}" destId="{84E1DDCA-18B9-4CE2-B143-3C1190FA4ABD}" srcOrd="1" destOrd="0" presId="urn:microsoft.com/office/officeart/2005/8/layout/hierarchy3"/>
    <dgm:cxn modelId="{C6BDEEBC-0EBD-4EC0-827D-5388E05B5C66}" type="presParOf" srcId="{84E1DDCA-18B9-4CE2-B143-3C1190FA4ABD}" destId="{E6F3E821-4FED-4499-97CE-2D86BDFFE454}" srcOrd="0" destOrd="0" presId="urn:microsoft.com/office/officeart/2005/8/layout/hierarchy3"/>
    <dgm:cxn modelId="{E1749DE8-6BF9-492E-A180-F8DD47964215}" type="presParOf" srcId="{E6F3E821-4FED-4499-97CE-2D86BDFFE454}" destId="{21BD0AC3-F74F-478C-B346-0710CF0A5B10}" srcOrd="0" destOrd="0" presId="urn:microsoft.com/office/officeart/2005/8/layout/hierarchy3"/>
    <dgm:cxn modelId="{3D2B3304-F97C-46B9-82F4-9C6270D20CA1}" type="presParOf" srcId="{E6F3E821-4FED-4499-97CE-2D86BDFFE454}" destId="{FBDD9C08-48AC-4344-8375-012C15F6BEFB}" srcOrd="1" destOrd="0" presId="urn:microsoft.com/office/officeart/2005/8/layout/hierarchy3"/>
    <dgm:cxn modelId="{A209D81D-6938-40B4-BB9D-7E15F7865AC7}" type="presParOf" srcId="{84E1DDCA-18B9-4CE2-B143-3C1190FA4ABD}" destId="{420AE064-9B32-4069-9041-FADEC2048BD9}" srcOrd="1" destOrd="0" presId="urn:microsoft.com/office/officeart/2005/8/layout/hierarchy3"/>
    <dgm:cxn modelId="{3705654B-9E3B-4404-8CF8-91093FFEFDE6}" type="presParOf" srcId="{420AE064-9B32-4069-9041-FADEC2048BD9}" destId="{75B66E0E-BDF5-451C-AB87-B9A59B0F3A87}" srcOrd="0" destOrd="0" presId="urn:microsoft.com/office/officeart/2005/8/layout/hierarchy3"/>
    <dgm:cxn modelId="{90BE42B5-3D7D-441A-955B-E59D3E08DF59}" type="presParOf" srcId="{420AE064-9B32-4069-9041-FADEC2048BD9}" destId="{F71DCA9C-7753-44C7-8BD8-EC93E52F8AC1}" srcOrd="1" destOrd="0" presId="urn:microsoft.com/office/officeart/2005/8/layout/hierarchy3"/>
    <dgm:cxn modelId="{B7F3B7D3-4E87-447E-8012-8C76529325CE}" type="presParOf" srcId="{420AE064-9B32-4069-9041-FADEC2048BD9}" destId="{B6BD5862-0DBC-4895-BBB6-FD6660F197F1}" srcOrd="2" destOrd="0" presId="urn:microsoft.com/office/officeart/2005/8/layout/hierarchy3"/>
    <dgm:cxn modelId="{9283BEF1-D3DC-442D-B51A-9203ED03EF8A}" type="presParOf" srcId="{420AE064-9B32-4069-9041-FADEC2048BD9}" destId="{30A03F96-55E2-46E0-B12A-30D18C7FFA07}" srcOrd="3" destOrd="0" presId="urn:microsoft.com/office/officeart/2005/8/layout/hierarchy3"/>
    <dgm:cxn modelId="{2CC26E98-E2CE-4A2E-AB1C-6893ADCEEE11}" type="presParOf" srcId="{420AE064-9B32-4069-9041-FADEC2048BD9}" destId="{E00CB032-A5E3-444C-A810-33F3B50E80E5}" srcOrd="4" destOrd="0" presId="urn:microsoft.com/office/officeart/2005/8/layout/hierarchy3"/>
    <dgm:cxn modelId="{400094CE-A546-4B26-8C95-F008501F9098}" type="presParOf" srcId="{420AE064-9B32-4069-9041-FADEC2048BD9}" destId="{B174E4BC-A1FD-4488-A61A-CAFEFB3D4E17}" srcOrd="5" destOrd="0" presId="urn:microsoft.com/office/officeart/2005/8/layout/hierarchy3"/>
    <dgm:cxn modelId="{FC0A139E-34A4-4B76-BC4F-AC1AD2CCB25A}" type="presParOf" srcId="{420AE064-9B32-4069-9041-FADEC2048BD9}" destId="{7A725F9F-D251-43EA-912D-45B96EA2507C}" srcOrd="6" destOrd="0" presId="urn:microsoft.com/office/officeart/2005/8/layout/hierarchy3"/>
    <dgm:cxn modelId="{BFC16C9B-CF96-4142-BA48-FF6AD5495F4A}" type="presParOf" srcId="{420AE064-9B32-4069-9041-FADEC2048BD9}" destId="{14E7205C-EFEF-4E35-B72C-FA6BBEAB5BF7}" srcOrd="7" destOrd="0" presId="urn:microsoft.com/office/officeart/2005/8/layout/hierarchy3"/>
    <dgm:cxn modelId="{95D5A48E-6965-48B2-BB43-9D4E3B246B0F}" type="presParOf" srcId="{420AE064-9B32-4069-9041-FADEC2048BD9}" destId="{CF7F36C8-16F3-4E52-A51D-9C73B55CDD85}" srcOrd="8" destOrd="0" presId="urn:microsoft.com/office/officeart/2005/8/layout/hierarchy3"/>
    <dgm:cxn modelId="{42340076-86C1-47EE-B7A3-E0981B7A02F6}" type="presParOf" srcId="{420AE064-9B32-4069-9041-FADEC2048BD9}" destId="{12935420-3025-489B-AA5E-4217EC062AD0}" srcOrd="9" destOrd="0" presId="urn:microsoft.com/office/officeart/2005/8/layout/hierarchy3"/>
    <dgm:cxn modelId="{49CBAD3C-DD05-410A-BF0C-CC970AAC2178}" type="presParOf" srcId="{8E4B1D6A-0F50-4D88-918E-4EB469C2EC1E}" destId="{E24CC714-DE83-49CD-80AF-8F8E957306A3}" srcOrd="2" destOrd="0" presId="urn:microsoft.com/office/officeart/2005/8/layout/hierarchy3"/>
    <dgm:cxn modelId="{EC09BF42-1415-4899-9F76-130E8C8A75EC}" type="presParOf" srcId="{E24CC714-DE83-49CD-80AF-8F8E957306A3}" destId="{920A4C6F-EAA4-43B5-9BD4-1F29F1F27E8B}" srcOrd="0" destOrd="0" presId="urn:microsoft.com/office/officeart/2005/8/layout/hierarchy3"/>
    <dgm:cxn modelId="{BB9332CC-40B0-4DAD-A8E1-FC06D2AE5000}" type="presParOf" srcId="{920A4C6F-EAA4-43B5-9BD4-1F29F1F27E8B}" destId="{D3E2945E-9D35-4327-9BDD-A4E776C56848}" srcOrd="0" destOrd="0" presId="urn:microsoft.com/office/officeart/2005/8/layout/hierarchy3"/>
    <dgm:cxn modelId="{301152B9-21E4-420B-9C85-56BA1AAAED2A}" type="presParOf" srcId="{920A4C6F-EAA4-43B5-9BD4-1F29F1F27E8B}" destId="{F62734E1-07E9-40FE-A45F-93DE28426403}" srcOrd="1" destOrd="0" presId="urn:microsoft.com/office/officeart/2005/8/layout/hierarchy3"/>
    <dgm:cxn modelId="{B5A46E99-B3A5-45D8-975F-E210C3EDB2CF}" type="presParOf" srcId="{E24CC714-DE83-49CD-80AF-8F8E957306A3}" destId="{5740A8AE-CD09-48B7-AF0F-8DC97897D128}" srcOrd="1" destOrd="0" presId="urn:microsoft.com/office/officeart/2005/8/layout/hierarchy3"/>
    <dgm:cxn modelId="{B83A5231-9B0B-4BDF-90B3-7274CDEE61D6}" type="presParOf" srcId="{5740A8AE-CD09-48B7-AF0F-8DC97897D128}" destId="{1009010E-EFC5-41AD-8E30-FEFBB3E2E192}" srcOrd="0" destOrd="0" presId="urn:microsoft.com/office/officeart/2005/8/layout/hierarchy3"/>
    <dgm:cxn modelId="{55ECB9C8-86E3-4063-8602-394C081D322E}" type="presParOf" srcId="{5740A8AE-CD09-48B7-AF0F-8DC97897D128}" destId="{C495ED1E-7307-49BE-AC1D-586E80793644}" srcOrd="1" destOrd="0" presId="urn:microsoft.com/office/officeart/2005/8/layout/hierarchy3"/>
    <dgm:cxn modelId="{74AB64B4-54C8-458E-97E5-7BCE900146BA}" type="presParOf" srcId="{5740A8AE-CD09-48B7-AF0F-8DC97897D128}" destId="{2CA2501D-8E16-42AE-82D0-FF5C20B0D56F}" srcOrd="2" destOrd="0" presId="urn:microsoft.com/office/officeart/2005/8/layout/hierarchy3"/>
    <dgm:cxn modelId="{BB7FA019-029A-4655-B356-B770E2B8846D}" type="presParOf" srcId="{5740A8AE-CD09-48B7-AF0F-8DC97897D128}" destId="{2FC976D0-E181-47E4-B709-CC386302126C}" srcOrd="3" destOrd="0" presId="urn:microsoft.com/office/officeart/2005/8/layout/hierarchy3"/>
    <dgm:cxn modelId="{4EFE2722-C3B3-460F-9728-72940351331D}" type="presParOf" srcId="{5740A8AE-CD09-48B7-AF0F-8DC97897D128}" destId="{A51B77B4-75F1-4DC2-AE9E-240CDFBCB802}" srcOrd="4" destOrd="0" presId="urn:microsoft.com/office/officeart/2005/8/layout/hierarchy3"/>
    <dgm:cxn modelId="{99A01F64-AEFD-413E-BA2D-D7122E4274BB}" type="presParOf" srcId="{5740A8AE-CD09-48B7-AF0F-8DC97897D128}" destId="{740888E8-1937-4F45-9731-C375DD1F22DF}" srcOrd="5" destOrd="0" presId="urn:microsoft.com/office/officeart/2005/8/layout/hierarchy3"/>
    <dgm:cxn modelId="{9E104D26-BC37-4EFB-B03C-8322150AC8E6}" type="presParOf" srcId="{5740A8AE-CD09-48B7-AF0F-8DC97897D128}" destId="{6250CB27-2063-404C-9BA1-55A49D5E79E0}" srcOrd="6" destOrd="0" presId="urn:microsoft.com/office/officeart/2005/8/layout/hierarchy3"/>
    <dgm:cxn modelId="{0A73CC75-578B-4FBF-905D-3E3ACC48444B}" type="presParOf" srcId="{5740A8AE-CD09-48B7-AF0F-8DC97897D128}" destId="{98F1691D-A134-4A2D-A54C-816BEFEC70A3}" srcOrd="7" destOrd="0" presId="urn:microsoft.com/office/officeart/2005/8/layout/hierarchy3"/>
    <dgm:cxn modelId="{BD91658A-DB67-494E-897B-0EF441DE46FB}" type="presParOf" srcId="{5740A8AE-CD09-48B7-AF0F-8DC97897D128}" destId="{CEA8D02A-1BC2-437C-A0F4-93977456A6D2}" srcOrd="8" destOrd="0" presId="urn:microsoft.com/office/officeart/2005/8/layout/hierarchy3"/>
    <dgm:cxn modelId="{D3744EFA-FAA2-4FBA-BA58-DF0271B3F8E2}" type="presParOf" srcId="{5740A8AE-CD09-48B7-AF0F-8DC97897D128}" destId="{77A2579F-2B1E-417F-8F7C-213AB79334CE}" srcOrd="9" destOrd="0" presId="urn:microsoft.com/office/officeart/2005/8/layout/hierarchy3"/>
    <dgm:cxn modelId="{D7337DE8-F5C9-4C2A-9A70-D074630968F8}" type="presParOf" srcId="{8E4B1D6A-0F50-4D88-918E-4EB469C2EC1E}" destId="{C4D160D6-F843-4B0B-87E9-C24645755113}" srcOrd="3" destOrd="0" presId="urn:microsoft.com/office/officeart/2005/8/layout/hierarchy3"/>
    <dgm:cxn modelId="{AC5F0CDC-3E0D-4202-9F03-FCC03EC6CDF1}" type="presParOf" srcId="{C4D160D6-F843-4B0B-87E9-C24645755113}" destId="{8697F5F0-D5B8-404E-BB5A-3D1DABFB6554}" srcOrd="0" destOrd="0" presId="urn:microsoft.com/office/officeart/2005/8/layout/hierarchy3"/>
    <dgm:cxn modelId="{C48D7352-7E87-4E1B-BA9F-F8BA1A288B7A}" type="presParOf" srcId="{8697F5F0-D5B8-404E-BB5A-3D1DABFB6554}" destId="{57D74336-EA9F-4DF7-B2E5-A3B81A2110CE}" srcOrd="0" destOrd="0" presId="urn:microsoft.com/office/officeart/2005/8/layout/hierarchy3"/>
    <dgm:cxn modelId="{C38331FA-19E5-4DC0-A413-0A55CC041286}" type="presParOf" srcId="{8697F5F0-D5B8-404E-BB5A-3D1DABFB6554}" destId="{DB4E8B7B-7D95-4F6B-9919-47F3F4390D0B}" srcOrd="1" destOrd="0" presId="urn:microsoft.com/office/officeart/2005/8/layout/hierarchy3"/>
    <dgm:cxn modelId="{DC863B13-83E6-4BF6-A740-A63B2D9A7253}" type="presParOf" srcId="{C4D160D6-F843-4B0B-87E9-C24645755113}" destId="{14E6FC1B-D6D5-4233-A7C8-AD63FC483268}" srcOrd="1" destOrd="0" presId="urn:microsoft.com/office/officeart/2005/8/layout/hierarchy3"/>
    <dgm:cxn modelId="{FA93723D-BE91-493F-9CA8-F10A2F02AAD0}" type="presParOf" srcId="{14E6FC1B-D6D5-4233-A7C8-AD63FC483268}" destId="{7E0A1FCA-A289-4749-A325-6EF92095A7B8}" srcOrd="0" destOrd="0" presId="urn:microsoft.com/office/officeart/2005/8/layout/hierarchy3"/>
    <dgm:cxn modelId="{717A17CD-1E2D-4174-AD72-499E98A8B0B7}" type="presParOf" srcId="{14E6FC1B-D6D5-4233-A7C8-AD63FC483268}" destId="{6A6B3785-ACB1-4ED9-9E95-833C3D447363}" srcOrd="1" destOrd="0" presId="urn:microsoft.com/office/officeart/2005/8/layout/hierarchy3"/>
    <dgm:cxn modelId="{D01CCCAE-3E5F-4C64-A49D-679F8CB43D9B}" type="presParOf" srcId="{14E6FC1B-D6D5-4233-A7C8-AD63FC483268}" destId="{E50A818D-B7F6-4376-B9CE-3C0ABA86A03B}" srcOrd="2" destOrd="0" presId="urn:microsoft.com/office/officeart/2005/8/layout/hierarchy3"/>
    <dgm:cxn modelId="{36D2A6CC-EAB9-443B-9763-E21A468E0835}" type="presParOf" srcId="{14E6FC1B-D6D5-4233-A7C8-AD63FC483268}" destId="{AA49ACD7-E001-4E18-BA5E-603F3038B314}" srcOrd="3" destOrd="0" presId="urn:microsoft.com/office/officeart/2005/8/layout/hierarchy3"/>
    <dgm:cxn modelId="{9DB8DA32-312F-40DB-B99E-4A65DE657139}" type="presParOf" srcId="{14E6FC1B-D6D5-4233-A7C8-AD63FC483268}" destId="{69AD4AB5-C0D5-4B58-88EC-0D282C43B6E5}" srcOrd="4" destOrd="0" presId="urn:microsoft.com/office/officeart/2005/8/layout/hierarchy3"/>
    <dgm:cxn modelId="{03C0E830-55C1-4995-B292-94A98B235AC0}" type="presParOf" srcId="{14E6FC1B-D6D5-4233-A7C8-AD63FC483268}" destId="{1FAF6491-A8BB-4198-9F18-D668079355B3}" srcOrd="5" destOrd="0" presId="urn:microsoft.com/office/officeart/2005/8/layout/hierarchy3"/>
    <dgm:cxn modelId="{6D602F25-96A9-4041-98E8-35808EE96131}" type="presParOf" srcId="{14E6FC1B-D6D5-4233-A7C8-AD63FC483268}" destId="{D8E96236-41AC-4921-86A7-82298AEB7DCB}" srcOrd="6" destOrd="0" presId="urn:microsoft.com/office/officeart/2005/8/layout/hierarchy3"/>
    <dgm:cxn modelId="{19624B60-E6B1-4DDA-8647-012965E49182}" type="presParOf" srcId="{14E6FC1B-D6D5-4233-A7C8-AD63FC483268}" destId="{CFD37E8C-EE69-46FE-AF36-B56BDE646408}" srcOrd="7" destOrd="0" presId="urn:microsoft.com/office/officeart/2005/8/layout/hierarchy3"/>
    <dgm:cxn modelId="{C4D5033F-0195-41D4-99FE-D38162637743}" type="presParOf" srcId="{14E6FC1B-D6D5-4233-A7C8-AD63FC483268}" destId="{E05DEEF0-6A11-4B8F-88E6-4E45C7999FF2}" srcOrd="8" destOrd="0" presId="urn:microsoft.com/office/officeart/2005/8/layout/hierarchy3"/>
    <dgm:cxn modelId="{39B7EB0F-CE20-4757-A3DE-3BA91180975E}" type="presParOf" srcId="{14E6FC1B-D6D5-4233-A7C8-AD63FC483268}" destId="{D3943356-D712-4842-BA78-D02059CAB3FB}" srcOrd="9" destOrd="0" presId="urn:microsoft.com/office/officeart/2005/8/layout/hierarchy3"/>
    <dgm:cxn modelId="{88ADF7B4-C099-47D6-9950-222C03C003D3}" type="presParOf" srcId="{8E4B1D6A-0F50-4D88-918E-4EB469C2EC1E}" destId="{F54A5107-25CB-44D4-A521-BBEDD886DF68}" srcOrd="4" destOrd="0" presId="urn:microsoft.com/office/officeart/2005/8/layout/hierarchy3"/>
    <dgm:cxn modelId="{37079486-7D2A-4E3E-BBFB-2B05248B79DB}" type="presParOf" srcId="{F54A5107-25CB-44D4-A521-BBEDD886DF68}" destId="{36B1316C-9DDD-450C-BF09-CEBC1D4D12E6}" srcOrd="0" destOrd="0" presId="urn:microsoft.com/office/officeart/2005/8/layout/hierarchy3"/>
    <dgm:cxn modelId="{799CF8DA-2E33-418E-856A-A114347A7E35}" type="presParOf" srcId="{36B1316C-9DDD-450C-BF09-CEBC1D4D12E6}" destId="{D4C149FD-4E7A-448A-B023-8A542AEDF379}" srcOrd="0" destOrd="0" presId="urn:microsoft.com/office/officeart/2005/8/layout/hierarchy3"/>
    <dgm:cxn modelId="{9548CA93-12EC-4EA4-A73C-FB56AF1FA32F}" type="presParOf" srcId="{36B1316C-9DDD-450C-BF09-CEBC1D4D12E6}" destId="{66B47CD4-C421-446C-8D42-1159FC883A58}" srcOrd="1" destOrd="0" presId="urn:microsoft.com/office/officeart/2005/8/layout/hierarchy3"/>
    <dgm:cxn modelId="{50A7B540-5BAD-4356-AC1D-5A43B27138F1}" type="presParOf" srcId="{F54A5107-25CB-44D4-A521-BBEDD886DF68}" destId="{226A2B0E-4B9F-4306-B852-4D3D8F775818}" srcOrd="1" destOrd="0" presId="urn:microsoft.com/office/officeart/2005/8/layout/hierarchy3"/>
    <dgm:cxn modelId="{05CAA420-F5A5-4EE0-9AF6-B8ECCDD433D6}" type="presParOf" srcId="{226A2B0E-4B9F-4306-B852-4D3D8F775818}" destId="{3C6A8B1A-2D89-4D92-B4BD-090EBB011645}" srcOrd="0" destOrd="0" presId="urn:microsoft.com/office/officeart/2005/8/layout/hierarchy3"/>
    <dgm:cxn modelId="{C7C207A1-D516-4940-8D4B-A08D259DEBBA}" type="presParOf" srcId="{226A2B0E-4B9F-4306-B852-4D3D8F775818}" destId="{EAF9B5DA-722D-4783-92D5-C4C3B7045032}" srcOrd="1" destOrd="0" presId="urn:microsoft.com/office/officeart/2005/8/layout/hierarchy3"/>
    <dgm:cxn modelId="{88B8C3D3-46A6-470E-B397-D761E2CBF103}" type="presParOf" srcId="{226A2B0E-4B9F-4306-B852-4D3D8F775818}" destId="{5AC59730-DAB4-47F2-8AF3-32A23DDD1E8B}" srcOrd="2" destOrd="0" presId="urn:microsoft.com/office/officeart/2005/8/layout/hierarchy3"/>
    <dgm:cxn modelId="{D00DA035-58FB-499F-9388-51E5CAAD4DF4}" type="presParOf" srcId="{226A2B0E-4B9F-4306-B852-4D3D8F775818}" destId="{DFA09960-E9AC-485D-BE87-C522D63A243C}" srcOrd="3" destOrd="0" presId="urn:microsoft.com/office/officeart/2005/8/layout/hierarchy3"/>
    <dgm:cxn modelId="{25CDD43F-1446-4ECE-B025-89F269C9381C}" type="presParOf" srcId="{226A2B0E-4B9F-4306-B852-4D3D8F775818}" destId="{5232F1D7-D007-4853-848D-422A8D076BA9}" srcOrd="4" destOrd="0" presId="urn:microsoft.com/office/officeart/2005/8/layout/hierarchy3"/>
    <dgm:cxn modelId="{FD419FCC-195A-4157-A9E3-460563C23EAA}" type="presParOf" srcId="{226A2B0E-4B9F-4306-B852-4D3D8F775818}" destId="{73D775E5-CD5D-45CE-A2E6-85382E351B01}" srcOrd="5" destOrd="0" presId="urn:microsoft.com/office/officeart/2005/8/layout/hierarchy3"/>
    <dgm:cxn modelId="{B58758AA-2B3F-4726-826C-1516C9693DA4}" type="presParOf" srcId="{226A2B0E-4B9F-4306-B852-4D3D8F775818}" destId="{9BD35E0A-0392-4A1D-BED8-32742EBBEBA3}" srcOrd="6" destOrd="0" presId="urn:microsoft.com/office/officeart/2005/8/layout/hierarchy3"/>
    <dgm:cxn modelId="{99294731-7A95-4DB0-A279-5D2957453901}" type="presParOf" srcId="{226A2B0E-4B9F-4306-B852-4D3D8F775818}" destId="{D53320C4-74CC-490D-8C37-E0ED6A4AD1F5}" srcOrd="7" destOrd="0" presId="urn:microsoft.com/office/officeart/2005/8/layout/hierarchy3"/>
    <dgm:cxn modelId="{99FC1353-CFCF-4DB0-8DE9-B62AA2206FC2}" type="presParOf" srcId="{226A2B0E-4B9F-4306-B852-4D3D8F775818}" destId="{31E6DD2C-EC53-4AFE-BB3B-B8AD003F5947}" srcOrd="8" destOrd="0" presId="urn:microsoft.com/office/officeart/2005/8/layout/hierarchy3"/>
    <dgm:cxn modelId="{43561CAF-34EB-43C2-AF26-8CEAB46C9A85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b="1" dirty="0" smtClean="0"/>
            <a:t>Social</a:t>
          </a:r>
          <a:endParaRPr lang="es-CL" sz="2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20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20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20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Relaciones, matrimonio y familia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20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2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Recreación, esparcimiento y deportes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20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2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04663" custRadScaleInc="36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00535" custRadScaleInc="-184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96393" custRadScaleInc="181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687FCAA-7E00-4435-96B7-23DD14F59F64}" type="presOf" srcId="{764E4255-70AF-4ABC-8E53-2344892C4437}" destId="{3D143833-ED29-4318-B336-A21A22682235}" srcOrd="0" destOrd="0" presId="urn:microsoft.com/office/officeart/2005/8/layout/radial5"/>
    <dgm:cxn modelId="{90B2D70C-56C6-4C01-93BE-34DF2CF71833}" type="presOf" srcId="{E2D6892A-27C2-48C1-965D-BD647C1A0FAE}" destId="{B8B4333E-484F-4287-8308-F44B1FF0175C}" srcOrd="0" destOrd="0" presId="urn:microsoft.com/office/officeart/2005/8/layout/radial5"/>
    <dgm:cxn modelId="{58570C7C-3FFD-46A1-9B2C-3E8960580644}" type="presOf" srcId="{07D8394E-87B0-466C-9E4D-61CDDF4FB9FF}" destId="{AB92B16C-B6AD-4F1B-9BED-795641096BD8}" srcOrd="0" destOrd="0" presId="urn:microsoft.com/office/officeart/2005/8/layout/radial5"/>
    <dgm:cxn modelId="{D0A54AD0-A55F-4C2D-AF56-39A2E1AD403F}" type="presOf" srcId="{59FB128F-A195-4DF0-A76D-A680C7C9B583}" destId="{AA1980DA-48E5-458B-9C7E-2E6BD864A78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BC697A2C-DFFD-461C-8B91-1AC9EE8278A3}" type="presOf" srcId="{810E7914-837E-4DA0-BF7A-4D73199C5D71}" destId="{F4E0E8E6-25C8-4132-B033-AF0E614C438C}" srcOrd="0" destOrd="0" presId="urn:microsoft.com/office/officeart/2005/8/layout/radial5"/>
    <dgm:cxn modelId="{AF07B00A-0348-4ED5-89FA-DDD90991FA1C}" type="presOf" srcId="{E2D6892A-27C2-48C1-965D-BD647C1A0FAE}" destId="{44DCE63A-315D-4F6D-B543-9E5541902DA1}" srcOrd="1" destOrd="0" presId="urn:microsoft.com/office/officeart/2005/8/layout/radial5"/>
    <dgm:cxn modelId="{CE07376A-CA92-40C4-9614-8B8D836F45D4}" type="presOf" srcId="{94663132-0B8E-40C1-BE40-570C9DB904A1}" destId="{B9CF7EF3-CC7D-4C9A-A133-53B0FFEBCD9D}" srcOrd="0" destOrd="0" presId="urn:microsoft.com/office/officeart/2005/8/layout/radial5"/>
    <dgm:cxn modelId="{83FD5687-D581-4F5C-8E3D-DBB5D7B1E6F9}" type="presOf" srcId="{4D3C399A-430D-4223-96A6-B027C3F5D401}" destId="{54F3C536-DC23-454D-BBD8-AEC821BC9E02}" srcOrd="0" destOrd="0" presId="urn:microsoft.com/office/officeart/2005/8/layout/radial5"/>
    <dgm:cxn modelId="{430269EC-3004-4884-85C8-1A8CBC5D650F}" type="presOf" srcId="{C5711782-5221-4DC2-B881-DD0D5A53A7EC}" destId="{B528C6B4-911B-49F3-A2D7-4C3C3ADFD191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A4633C9E-2238-4227-8B54-C752D73549EC}" type="presOf" srcId="{59FB128F-A195-4DF0-A76D-A680C7C9B583}" destId="{8CD3618C-609D-41AF-8279-610EC845A7A9}" srcOrd="1" destOrd="0" presId="urn:microsoft.com/office/officeart/2005/8/layout/radial5"/>
    <dgm:cxn modelId="{BFE84F35-6D9D-4AF7-8D67-D6CC0CA5E0B9}" type="presOf" srcId="{7CA5A781-C5AD-4DB1-84AA-6356294AFDF5}" destId="{36E28206-2DC6-49D8-B3C1-F2AEC5664899}" srcOrd="0" destOrd="0" presId="urn:microsoft.com/office/officeart/2005/8/layout/radial5"/>
    <dgm:cxn modelId="{5D9FCDF4-8315-4D40-A407-3428E50A604E}" type="presOf" srcId="{C5711782-5221-4DC2-B881-DD0D5A53A7EC}" destId="{B54F5570-6815-4EEE-BC17-88C57EDD17A5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E09B8283-6853-491C-9CAB-F18871F7D57C}" type="presOf" srcId="{51B83BDB-2800-4F8B-821C-C135616A6B26}" destId="{CD3B85C0-C368-48B2-A4E6-AAAC54AD41E9}" srcOrd="1" destOrd="0" presId="urn:microsoft.com/office/officeart/2005/8/layout/radial5"/>
    <dgm:cxn modelId="{E0DFA4E6-78E6-4633-92B6-1EFC1EF4D7A0}" type="presOf" srcId="{51B83BDB-2800-4F8B-821C-C135616A6B26}" destId="{1096CCA1-4E30-43AE-AF49-173DED57E12A}" srcOrd="0" destOrd="0" presId="urn:microsoft.com/office/officeart/2005/8/layout/radial5"/>
    <dgm:cxn modelId="{681F36F9-A3AC-43CE-892F-93A06062C93F}" type="presOf" srcId="{810E7914-837E-4DA0-BF7A-4D73199C5D71}" destId="{0C712B32-4AA3-465A-AF11-D1C8E8D5956E}" srcOrd="1" destOrd="0" presId="urn:microsoft.com/office/officeart/2005/8/layout/radial5"/>
    <dgm:cxn modelId="{D54A3709-E839-41B5-A07F-A6F5F2361FCE}" type="presOf" srcId="{CFB1D256-7A25-4AC8-8BB1-ABCF829076DD}" destId="{6987C0A8-BCB4-45CE-8EDF-BDD07E6D9517}" srcOrd="0" destOrd="0" presId="urn:microsoft.com/office/officeart/2005/8/layout/radial5"/>
    <dgm:cxn modelId="{3F7EA2BF-A8E5-4025-9956-129101B83716}" type="presOf" srcId="{9B92E5DC-4825-4A10-83E0-F3656BE2D87D}" destId="{ACA68219-D167-4987-B20B-8FE151E6BA12}" srcOrd="0" destOrd="0" presId="urn:microsoft.com/office/officeart/2005/8/layout/radial5"/>
    <dgm:cxn modelId="{95DBC376-E464-4D6A-96E1-1CA6CF077B7B}" type="presParOf" srcId="{ACA68219-D167-4987-B20B-8FE151E6BA12}" destId="{3D143833-ED29-4318-B336-A21A22682235}" srcOrd="0" destOrd="0" presId="urn:microsoft.com/office/officeart/2005/8/layout/radial5"/>
    <dgm:cxn modelId="{668235C1-A34A-43AF-8ADB-30187DE7EC29}" type="presParOf" srcId="{ACA68219-D167-4987-B20B-8FE151E6BA12}" destId="{1096CCA1-4E30-43AE-AF49-173DED57E12A}" srcOrd="1" destOrd="0" presId="urn:microsoft.com/office/officeart/2005/8/layout/radial5"/>
    <dgm:cxn modelId="{74766178-7472-440C-AFCE-0669D392235B}" type="presParOf" srcId="{1096CCA1-4E30-43AE-AF49-173DED57E12A}" destId="{CD3B85C0-C368-48B2-A4E6-AAAC54AD41E9}" srcOrd="0" destOrd="0" presId="urn:microsoft.com/office/officeart/2005/8/layout/radial5"/>
    <dgm:cxn modelId="{593594DF-BFF8-40A8-8257-043425215D1F}" type="presParOf" srcId="{ACA68219-D167-4987-B20B-8FE151E6BA12}" destId="{B9CF7EF3-CC7D-4C9A-A133-53B0FFEBCD9D}" srcOrd="2" destOrd="0" presId="urn:microsoft.com/office/officeart/2005/8/layout/radial5"/>
    <dgm:cxn modelId="{E68DE116-9948-4265-A10B-3D14DF15F540}" type="presParOf" srcId="{ACA68219-D167-4987-B20B-8FE151E6BA12}" destId="{B8B4333E-484F-4287-8308-F44B1FF0175C}" srcOrd="3" destOrd="0" presId="urn:microsoft.com/office/officeart/2005/8/layout/radial5"/>
    <dgm:cxn modelId="{688985C0-9B59-49D5-A9DF-B8E61D2E2608}" type="presParOf" srcId="{B8B4333E-484F-4287-8308-F44B1FF0175C}" destId="{44DCE63A-315D-4F6D-B543-9E5541902DA1}" srcOrd="0" destOrd="0" presId="urn:microsoft.com/office/officeart/2005/8/layout/radial5"/>
    <dgm:cxn modelId="{E4C546C5-B28C-4CD7-836F-F31909B5F78E}" type="presParOf" srcId="{ACA68219-D167-4987-B20B-8FE151E6BA12}" destId="{54F3C536-DC23-454D-BBD8-AEC821BC9E02}" srcOrd="4" destOrd="0" presId="urn:microsoft.com/office/officeart/2005/8/layout/radial5"/>
    <dgm:cxn modelId="{743C3372-C548-4C7C-AE22-FFA13B40EA68}" type="presParOf" srcId="{ACA68219-D167-4987-B20B-8FE151E6BA12}" destId="{F4E0E8E6-25C8-4132-B033-AF0E614C438C}" srcOrd="5" destOrd="0" presId="urn:microsoft.com/office/officeart/2005/8/layout/radial5"/>
    <dgm:cxn modelId="{A28E64A5-D568-431F-A269-8C213E1A8A1B}" type="presParOf" srcId="{F4E0E8E6-25C8-4132-B033-AF0E614C438C}" destId="{0C712B32-4AA3-465A-AF11-D1C8E8D5956E}" srcOrd="0" destOrd="0" presId="urn:microsoft.com/office/officeart/2005/8/layout/radial5"/>
    <dgm:cxn modelId="{473FCFBD-AEE6-44FB-8907-22F8EB667512}" type="presParOf" srcId="{ACA68219-D167-4987-B20B-8FE151E6BA12}" destId="{6987C0A8-BCB4-45CE-8EDF-BDD07E6D9517}" srcOrd="6" destOrd="0" presId="urn:microsoft.com/office/officeart/2005/8/layout/radial5"/>
    <dgm:cxn modelId="{2666C204-9D7F-465B-8E0C-69A066CBF35D}" type="presParOf" srcId="{ACA68219-D167-4987-B20B-8FE151E6BA12}" destId="{AA1980DA-48E5-458B-9C7E-2E6BD864A788}" srcOrd="7" destOrd="0" presId="urn:microsoft.com/office/officeart/2005/8/layout/radial5"/>
    <dgm:cxn modelId="{5D076AEC-6C8F-4296-B9CC-7CC50E2A746B}" type="presParOf" srcId="{AA1980DA-48E5-458B-9C7E-2E6BD864A788}" destId="{8CD3618C-609D-41AF-8279-610EC845A7A9}" srcOrd="0" destOrd="0" presId="urn:microsoft.com/office/officeart/2005/8/layout/radial5"/>
    <dgm:cxn modelId="{50125C64-468E-408B-8475-9C1E08ADA89C}" type="presParOf" srcId="{ACA68219-D167-4987-B20B-8FE151E6BA12}" destId="{36E28206-2DC6-49D8-B3C1-F2AEC5664899}" srcOrd="8" destOrd="0" presId="urn:microsoft.com/office/officeart/2005/8/layout/radial5"/>
    <dgm:cxn modelId="{4CD7E0E9-EFD9-46DD-9AEF-E7D928F3090C}" type="presParOf" srcId="{ACA68219-D167-4987-B20B-8FE151E6BA12}" destId="{B528C6B4-911B-49F3-A2D7-4C3C3ADFD191}" srcOrd="9" destOrd="0" presId="urn:microsoft.com/office/officeart/2005/8/layout/radial5"/>
    <dgm:cxn modelId="{BFC971BB-0CE9-4A90-973D-16C057843D8D}" type="presParOf" srcId="{B528C6B4-911B-49F3-A2D7-4C3C3ADFD191}" destId="{B54F5570-6815-4EEE-BC17-88C57EDD17A5}" srcOrd="0" destOrd="0" presId="urn:microsoft.com/office/officeart/2005/8/layout/radial5"/>
    <dgm:cxn modelId="{36840202-35F9-480D-8CB9-915559C4309F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1000" dirty="0" smtClean="0"/>
            <a:t>Social</a:t>
          </a:r>
          <a:endParaRPr lang="es-CL" sz="1000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/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 matrimonio y familia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7CA5A781-C5AD-4DB1-84AA-6356294AFDF5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Recreación, esparcimiento y deportes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9CCE9E2-9E75-4D60-B8DB-3F0DD7EAD297}" type="presOf" srcId="{810E7914-837E-4DA0-BF7A-4D73199C5D71}" destId="{0C712B32-4AA3-465A-AF11-D1C8E8D5956E}" srcOrd="1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FFA34E58-718C-4862-A561-9553BEC7C6E0}" type="presOf" srcId="{CFB1D256-7A25-4AC8-8BB1-ABCF829076DD}" destId="{6987C0A8-BCB4-45CE-8EDF-BDD07E6D9517}" srcOrd="0" destOrd="0" presId="urn:microsoft.com/office/officeart/2005/8/layout/radial5"/>
    <dgm:cxn modelId="{FB722A8B-C7D0-4292-87BD-FA4E92DD42AE}" type="presOf" srcId="{51B83BDB-2800-4F8B-821C-C135616A6B26}" destId="{CD3B85C0-C368-48B2-A4E6-AAAC54AD41E9}" srcOrd="1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ED1A6751-9257-43DB-973A-41E451293B10}" type="presOf" srcId="{C5711782-5221-4DC2-B881-DD0D5A53A7EC}" destId="{B528C6B4-911B-49F3-A2D7-4C3C3ADFD191}" srcOrd="0" destOrd="0" presId="urn:microsoft.com/office/officeart/2005/8/layout/radial5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0B8D7C35-EBAA-4841-AF76-4AD3E489E051}" type="presOf" srcId="{07D8394E-87B0-466C-9E4D-61CDDF4FB9FF}" destId="{AB92B16C-B6AD-4F1B-9BED-795641096BD8}" srcOrd="0" destOrd="0" presId="urn:microsoft.com/office/officeart/2005/8/layout/radial5"/>
    <dgm:cxn modelId="{41EB89B4-240D-47CD-AAA1-8078185CE44C}" type="presOf" srcId="{51B83BDB-2800-4F8B-821C-C135616A6B26}" destId="{1096CCA1-4E30-43AE-AF49-173DED57E12A}" srcOrd="0" destOrd="0" presId="urn:microsoft.com/office/officeart/2005/8/layout/radial5"/>
    <dgm:cxn modelId="{9989F677-BE23-481E-9178-464911D25451}" type="presOf" srcId="{810E7914-837E-4DA0-BF7A-4D73199C5D71}" destId="{F4E0E8E6-25C8-4132-B033-AF0E614C438C}" srcOrd="0" destOrd="0" presId="urn:microsoft.com/office/officeart/2005/8/layout/radial5"/>
    <dgm:cxn modelId="{65C34A75-B333-4823-A035-6C52B8A5763F}" type="presOf" srcId="{C5711782-5221-4DC2-B881-DD0D5A53A7EC}" destId="{B54F5570-6815-4EEE-BC17-88C57EDD17A5}" srcOrd="1" destOrd="0" presId="urn:microsoft.com/office/officeart/2005/8/layout/radial5"/>
    <dgm:cxn modelId="{CBF8158E-A895-4BEC-903B-4665C7AD1701}" type="presOf" srcId="{7CA5A781-C5AD-4DB1-84AA-6356294AFDF5}" destId="{36E28206-2DC6-49D8-B3C1-F2AEC5664899}" srcOrd="0" destOrd="0" presId="urn:microsoft.com/office/officeart/2005/8/layout/radial5"/>
    <dgm:cxn modelId="{7402EB54-B5AA-4D89-8766-A0D03E9051C0}" type="presOf" srcId="{59FB128F-A195-4DF0-A76D-A680C7C9B583}" destId="{AA1980DA-48E5-458B-9C7E-2E6BD864A788}" srcOrd="0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50DFD7D2-9CA9-4207-B117-27F571781D2F}" type="presOf" srcId="{9B92E5DC-4825-4A10-83E0-F3656BE2D87D}" destId="{ACA68219-D167-4987-B20B-8FE151E6BA12}" srcOrd="0" destOrd="0" presId="urn:microsoft.com/office/officeart/2005/8/layout/radial5"/>
    <dgm:cxn modelId="{E43A9347-CCCA-4B48-AB6F-6BAFDDD6EF67}" type="presOf" srcId="{94663132-0B8E-40C1-BE40-570C9DB904A1}" destId="{B9CF7EF3-CC7D-4C9A-A133-53B0FFEBCD9D}" srcOrd="0" destOrd="0" presId="urn:microsoft.com/office/officeart/2005/8/layout/radial5"/>
    <dgm:cxn modelId="{4616AF28-887B-4561-9E49-585283D70DDF}" type="presOf" srcId="{764E4255-70AF-4ABC-8E53-2344892C4437}" destId="{3D143833-ED29-4318-B336-A21A22682235}" srcOrd="0" destOrd="0" presId="urn:microsoft.com/office/officeart/2005/8/layout/radial5"/>
    <dgm:cxn modelId="{419928EF-653D-4C7B-BAB5-E09D992294FF}" type="presOf" srcId="{E2D6892A-27C2-48C1-965D-BD647C1A0FAE}" destId="{44DCE63A-315D-4F6D-B543-9E5541902DA1}" srcOrd="1" destOrd="0" presId="urn:microsoft.com/office/officeart/2005/8/layout/radial5"/>
    <dgm:cxn modelId="{831F0DA9-44C0-4D0E-BFF5-8BED30658985}" type="presOf" srcId="{59FB128F-A195-4DF0-A76D-A680C7C9B583}" destId="{8CD3618C-609D-41AF-8279-610EC845A7A9}" srcOrd="1" destOrd="0" presId="urn:microsoft.com/office/officeart/2005/8/layout/radial5"/>
    <dgm:cxn modelId="{E7479507-CE72-4232-9DAD-FB7D442FDEA5}" type="presOf" srcId="{E2D6892A-27C2-48C1-965D-BD647C1A0FAE}" destId="{B8B4333E-484F-4287-8308-F44B1FF0175C}" srcOrd="0" destOrd="0" presId="urn:microsoft.com/office/officeart/2005/8/layout/radial5"/>
    <dgm:cxn modelId="{15AC12F4-78B1-4D51-A147-2C296D2A2477}" type="presOf" srcId="{4D3C399A-430D-4223-96A6-B027C3F5D401}" destId="{54F3C536-DC23-454D-BBD8-AEC821BC9E02}" srcOrd="0" destOrd="0" presId="urn:microsoft.com/office/officeart/2005/8/layout/radial5"/>
    <dgm:cxn modelId="{CA17D921-13D4-478A-A26C-78978FF9BE43}" type="presParOf" srcId="{ACA68219-D167-4987-B20B-8FE151E6BA12}" destId="{3D143833-ED29-4318-B336-A21A22682235}" srcOrd="0" destOrd="0" presId="urn:microsoft.com/office/officeart/2005/8/layout/radial5"/>
    <dgm:cxn modelId="{F452CB16-AE25-4C54-9A58-7A95C3BEC4DF}" type="presParOf" srcId="{ACA68219-D167-4987-B20B-8FE151E6BA12}" destId="{1096CCA1-4E30-43AE-AF49-173DED57E12A}" srcOrd="1" destOrd="0" presId="urn:microsoft.com/office/officeart/2005/8/layout/radial5"/>
    <dgm:cxn modelId="{E4556A61-17EA-465C-804B-B423AACF328E}" type="presParOf" srcId="{1096CCA1-4E30-43AE-AF49-173DED57E12A}" destId="{CD3B85C0-C368-48B2-A4E6-AAAC54AD41E9}" srcOrd="0" destOrd="0" presId="urn:microsoft.com/office/officeart/2005/8/layout/radial5"/>
    <dgm:cxn modelId="{DF86F8DC-7EE9-45E9-AC50-77A8D3763C18}" type="presParOf" srcId="{ACA68219-D167-4987-B20B-8FE151E6BA12}" destId="{B9CF7EF3-CC7D-4C9A-A133-53B0FFEBCD9D}" srcOrd="2" destOrd="0" presId="urn:microsoft.com/office/officeart/2005/8/layout/radial5"/>
    <dgm:cxn modelId="{48DB3809-23F2-4D1B-8D0A-AF75B57D96FC}" type="presParOf" srcId="{ACA68219-D167-4987-B20B-8FE151E6BA12}" destId="{B8B4333E-484F-4287-8308-F44B1FF0175C}" srcOrd="3" destOrd="0" presId="urn:microsoft.com/office/officeart/2005/8/layout/radial5"/>
    <dgm:cxn modelId="{1DA6A9F3-428B-44B4-A94F-60A0D665CC59}" type="presParOf" srcId="{B8B4333E-484F-4287-8308-F44B1FF0175C}" destId="{44DCE63A-315D-4F6D-B543-9E5541902DA1}" srcOrd="0" destOrd="0" presId="urn:microsoft.com/office/officeart/2005/8/layout/radial5"/>
    <dgm:cxn modelId="{CEC2AD2E-A9E0-4313-95C1-24D87E5B50AD}" type="presParOf" srcId="{ACA68219-D167-4987-B20B-8FE151E6BA12}" destId="{54F3C536-DC23-454D-BBD8-AEC821BC9E02}" srcOrd="4" destOrd="0" presId="urn:microsoft.com/office/officeart/2005/8/layout/radial5"/>
    <dgm:cxn modelId="{633990E5-B8A8-440B-891D-D3A1810A0121}" type="presParOf" srcId="{ACA68219-D167-4987-B20B-8FE151E6BA12}" destId="{F4E0E8E6-25C8-4132-B033-AF0E614C438C}" srcOrd="5" destOrd="0" presId="urn:microsoft.com/office/officeart/2005/8/layout/radial5"/>
    <dgm:cxn modelId="{42B8F690-05C3-4112-9504-7DAFE037ED42}" type="presParOf" srcId="{F4E0E8E6-25C8-4132-B033-AF0E614C438C}" destId="{0C712B32-4AA3-465A-AF11-D1C8E8D5956E}" srcOrd="0" destOrd="0" presId="urn:microsoft.com/office/officeart/2005/8/layout/radial5"/>
    <dgm:cxn modelId="{5423C095-752C-4CDC-B8BE-8E40710F99DB}" type="presParOf" srcId="{ACA68219-D167-4987-B20B-8FE151E6BA12}" destId="{6987C0A8-BCB4-45CE-8EDF-BDD07E6D9517}" srcOrd="6" destOrd="0" presId="urn:microsoft.com/office/officeart/2005/8/layout/radial5"/>
    <dgm:cxn modelId="{9EC6657B-CB74-44F4-A40F-1C5724F61444}" type="presParOf" srcId="{ACA68219-D167-4987-B20B-8FE151E6BA12}" destId="{AA1980DA-48E5-458B-9C7E-2E6BD864A788}" srcOrd="7" destOrd="0" presId="urn:microsoft.com/office/officeart/2005/8/layout/radial5"/>
    <dgm:cxn modelId="{93BA0AC2-9CBF-4119-A10E-51BE317A0557}" type="presParOf" srcId="{AA1980DA-48E5-458B-9C7E-2E6BD864A788}" destId="{8CD3618C-609D-41AF-8279-610EC845A7A9}" srcOrd="0" destOrd="0" presId="urn:microsoft.com/office/officeart/2005/8/layout/radial5"/>
    <dgm:cxn modelId="{89CAB49E-4EB8-488C-BA27-7BD8A913B084}" type="presParOf" srcId="{ACA68219-D167-4987-B20B-8FE151E6BA12}" destId="{36E28206-2DC6-49D8-B3C1-F2AEC5664899}" srcOrd="8" destOrd="0" presId="urn:microsoft.com/office/officeart/2005/8/layout/radial5"/>
    <dgm:cxn modelId="{34F3B8F2-A6B7-466D-8CE0-9AC0D08F6B94}" type="presParOf" srcId="{ACA68219-D167-4987-B20B-8FE151E6BA12}" destId="{B528C6B4-911B-49F3-A2D7-4C3C3ADFD191}" srcOrd="9" destOrd="0" presId="urn:microsoft.com/office/officeart/2005/8/layout/radial5"/>
    <dgm:cxn modelId="{638C17B6-63EE-4729-B3A8-B74C37A2820E}" type="presParOf" srcId="{B528C6B4-911B-49F3-A2D7-4C3C3ADFD191}" destId="{B54F5570-6815-4EEE-BC17-88C57EDD17A5}" srcOrd="0" destOrd="0" presId="urn:microsoft.com/office/officeart/2005/8/layout/radial5"/>
    <dgm:cxn modelId="{C12A8A7C-D4D0-4F98-AEC0-89BD5B0856BA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1000" dirty="0" smtClean="0"/>
            <a:t>Social</a:t>
          </a:r>
          <a:endParaRPr lang="es-CL" sz="1000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Relaciones, matrimonio y familia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7CA5A781-C5AD-4DB1-84AA-6356294AFDF5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Esparcimiento, recreación y deporte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B727446-0BD8-498E-B85F-4EC69CE0F27E}" type="presOf" srcId="{7CA5A781-C5AD-4DB1-84AA-6356294AFDF5}" destId="{36E28206-2DC6-49D8-B3C1-F2AEC5664899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F4F713EA-D7BC-4069-BF04-C3A6F81D6CD8}" type="presOf" srcId="{9B92E5DC-4825-4A10-83E0-F3656BE2D87D}" destId="{ACA68219-D167-4987-B20B-8FE151E6BA12}" srcOrd="0" destOrd="0" presId="urn:microsoft.com/office/officeart/2005/8/layout/radial5"/>
    <dgm:cxn modelId="{9D5F5BCD-C6BA-46C1-878D-961021994B39}" type="presOf" srcId="{E2D6892A-27C2-48C1-965D-BD647C1A0FAE}" destId="{B8B4333E-484F-4287-8308-F44B1FF0175C}" srcOrd="0" destOrd="0" presId="urn:microsoft.com/office/officeart/2005/8/layout/radial5"/>
    <dgm:cxn modelId="{9FF0CBFE-0D8A-4F60-B448-87ACAE79170B}" type="presOf" srcId="{51B83BDB-2800-4F8B-821C-C135616A6B26}" destId="{CD3B85C0-C368-48B2-A4E6-AAAC54AD41E9}" srcOrd="1" destOrd="0" presId="urn:microsoft.com/office/officeart/2005/8/layout/radial5"/>
    <dgm:cxn modelId="{7AAE3E45-C253-445F-992F-C4A911C01BF6}" type="presOf" srcId="{C5711782-5221-4DC2-B881-DD0D5A53A7EC}" destId="{B528C6B4-911B-49F3-A2D7-4C3C3ADFD191}" srcOrd="0" destOrd="0" presId="urn:microsoft.com/office/officeart/2005/8/layout/radial5"/>
    <dgm:cxn modelId="{D1A5F3B6-3FED-48F3-A0BA-88C131DFB25C}" type="presOf" srcId="{4D3C399A-430D-4223-96A6-B027C3F5D401}" destId="{54F3C536-DC23-454D-BBD8-AEC821BC9E02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4161E588-E0C4-4C69-B4AD-51C25EF46A64}" type="presOf" srcId="{C5711782-5221-4DC2-B881-DD0D5A53A7EC}" destId="{B54F5570-6815-4EEE-BC17-88C57EDD17A5}" srcOrd="1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B50EBA16-45FD-425F-8510-B54A3F37145B}" type="presOf" srcId="{94663132-0B8E-40C1-BE40-570C9DB904A1}" destId="{B9CF7EF3-CC7D-4C9A-A133-53B0FFEBCD9D}" srcOrd="0" destOrd="0" presId="urn:microsoft.com/office/officeart/2005/8/layout/radial5"/>
    <dgm:cxn modelId="{8066FCC5-4B35-421C-8ADC-E33F9BD6C795}" type="presOf" srcId="{764E4255-70AF-4ABC-8E53-2344892C4437}" destId="{3D143833-ED29-4318-B336-A21A22682235}" srcOrd="0" destOrd="0" presId="urn:microsoft.com/office/officeart/2005/8/layout/radial5"/>
    <dgm:cxn modelId="{0C654CA8-6FCD-437A-A818-BCB8AA2E8A1F}" type="presOf" srcId="{59FB128F-A195-4DF0-A76D-A680C7C9B583}" destId="{AA1980DA-48E5-458B-9C7E-2E6BD864A788}" srcOrd="0" destOrd="0" presId="urn:microsoft.com/office/officeart/2005/8/layout/radial5"/>
    <dgm:cxn modelId="{B0340349-DDB6-4097-AAFB-B876358F6E1E}" type="presOf" srcId="{E2D6892A-27C2-48C1-965D-BD647C1A0FAE}" destId="{44DCE63A-315D-4F6D-B543-9E5541902DA1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AB42DC1B-FC57-4308-8D66-6A9495F732E7}" type="presOf" srcId="{59FB128F-A195-4DF0-A76D-A680C7C9B583}" destId="{8CD3618C-609D-41AF-8279-610EC845A7A9}" srcOrd="1" destOrd="0" presId="urn:microsoft.com/office/officeart/2005/8/layout/radial5"/>
    <dgm:cxn modelId="{E82A6345-4332-4E04-B26D-3D68199DDE04}" type="presOf" srcId="{51B83BDB-2800-4F8B-821C-C135616A6B26}" destId="{1096CCA1-4E30-43AE-AF49-173DED57E12A}" srcOrd="0" destOrd="0" presId="urn:microsoft.com/office/officeart/2005/8/layout/radial5"/>
    <dgm:cxn modelId="{DF594736-76BA-4AEA-9835-4FB9CA52F860}" type="presOf" srcId="{07D8394E-87B0-466C-9E4D-61CDDF4FB9FF}" destId="{AB92B16C-B6AD-4F1B-9BED-795641096BD8}" srcOrd="0" destOrd="0" presId="urn:microsoft.com/office/officeart/2005/8/layout/radial5"/>
    <dgm:cxn modelId="{AB154FBA-1150-4B49-8F92-B635D87D90A8}" type="presOf" srcId="{810E7914-837E-4DA0-BF7A-4D73199C5D71}" destId="{0C712B32-4AA3-465A-AF11-D1C8E8D5956E}" srcOrd="1" destOrd="0" presId="urn:microsoft.com/office/officeart/2005/8/layout/radial5"/>
    <dgm:cxn modelId="{1919C38C-7C88-4202-9F54-089E03041058}" type="presOf" srcId="{CFB1D256-7A25-4AC8-8BB1-ABCF829076DD}" destId="{6987C0A8-BCB4-45CE-8EDF-BDD07E6D9517}" srcOrd="0" destOrd="0" presId="urn:microsoft.com/office/officeart/2005/8/layout/radial5"/>
    <dgm:cxn modelId="{FE32556D-53DE-42FA-B661-FEECF09DA172}" type="presOf" srcId="{810E7914-837E-4DA0-BF7A-4D73199C5D71}" destId="{F4E0E8E6-25C8-4132-B033-AF0E614C438C}" srcOrd="0" destOrd="0" presId="urn:microsoft.com/office/officeart/2005/8/layout/radial5"/>
    <dgm:cxn modelId="{A7966CA1-9DFA-43AD-8F74-183676C1CF4A}" type="presParOf" srcId="{ACA68219-D167-4987-B20B-8FE151E6BA12}" destId="{3D143833-ED29-4318-B336-A21A22682235}" srcOrd="0" destOrd="0" presId="urn:microsoft.com/office/officeart/2005/8/layout/radial5"/>
    <dgm:cxn modelId="{03F45743-BD3C-40EE-8597-AACF00927944}" type="presParOf" srcId="{ACA68219-D167-4987-B20B-8FE151E6BA12}" destId="{1096CCA1-4E30-43AE-AF49-173DED57E12A}" srcOrd="1" destOrd="0" presId="urn:microsoft.com/office/officeart/2005/8/layout/radial5"/>
    <dgm:cxn modelId="{EF697174-C6CC-4565-BE72-F4B557433B89}" type="presParOf" srcId="{1096CCA1-4E30-43AE-AF49-173DED57E12A}" destId="{CD3B85C0-C368-48B2-A4E6-AAAC54AD41E9}" srcOrd="0" destOrd="0" presId="urn:microsoft.com/office/officeart/2005/8/layout/radial5"/>
    <dgm:cxn modelId="{FACF30D0-A0DC-4DA1-9CBD-9E85943CFF07}" type="presParOf" srcId="{ACA68219-D167-4987-B20B-8FE151E6BA12}" destId="{B9CF7EF3-CC7D-4C9A-A133-53B0FFEBCD9D}" srcOrd="2" destOrd="0" presId="urn:microsoft.com/office/officeart/2005/8/layout/radial5"/>
    <dgm:cxn modelId="{9DEC7B38-97E0-48A3-B302-3B86F13DE937}" type="presParOf" srcId="{ACA68219-D167-4987-B20B-8FE151E6BA12}" destId="{B8B4333E-484F-4287-8308-F44B1FF0175C}" srcOrd="3" destOrd="0" presId="urn:microsoft.com/office/officeart/2005/8/layout/radial5"/>
    <dgm:cxn modelId="{AD82C2FB-A006-4538-AD96-E25F814DECA1}" type="presParOf" srcId="{B8B4333E-484F-4287-8308-F44B1FF0175C}" destId="{44DCE63A-315D-4F6D-B543-9E5541902DA1}" srcOrd="0" destOrd="0" presId="urn:microsoft.com/office/officeart/2005/8/layout/radial5"/>
    <dgm:cxn modelId="{6AD0F17A-CBCF-4483-90E7-DC4B2749BDAC}" type="presParOf" srcId="{ACA68219-D167-4987-B20B-8FE151E6BA12}" destId="{54F3C536-DC23-454D-BBD8-AEC821BC9E02}" srcOrd="4" destOrd="0" presId="urn:microsoft.com/office/officeart/2005/8/layout/radial5"/>
    <dgm:cxn modelId="{34DDBD59-12FB-42FF-84AF-C17620A8CA29}" type="presParOf" srcId="{ACA68219-D167-4987-B20B-8FE151E6BA12}" destId="{F4E0E8E6-25C8-4132-B033-AF0E614C438C}" srcOrd="5" destOrd="0" presId="urn:microsoft.com/office/officeart/2005/8/layout/radial5"/>
    <dgm:cxn modelId="{A0A97949-9531-469B-B026-E3CC15852B03}" type="presParOf" srcId="{F4E0E8E6-25C8-4132-B033-AF0E614C438C}" destId="{0C712B32-4AA3-465A-AF11-D1C8E8D5956E}" srcOrd="0" destOrd="0" presId="urn:microsoft.com/office/officeart/2005/8/layout/radial5"/>
    <dgm:cxn modelId="{B9676D12-0722-4140-B463-FC6C5E57CD01}" type="presParOf" srcId="{ACA68219-D167-4987-B20B-8FE151E6BA12}" destId="{6987C0A8-BCB4-45CE-8EDF-BDD07E6D9517}" srcOrd="6" destOrd="0" presId="urn:microsoft.com/office/officeart/2005/8/layout/radial5"/>
    <dgm:cxn modelId="{85E237EA-597A-45AE-8D27-A281515C7A2C}" type="presParOf" srcId="{ACA68219-D167-4987-B20B-8FE151E6BA12}" destId="{AA1980DA-48E5-458B-9C7E-2E6BD864A788}" srcOrd="7" destOrd="0" presId="urn:microsoft.com/office/officeart/2005/8/layout/radial5"/>
    <dgm:cxn modelId="{09429E19-1F21-4ED4-AB36-55CBC3E8FC4D}" type="presParOf" srcId="{AA1980DA-48E5-458B-9C7E-2E6BD864A788}" destId="{8CD3618C-609D-41AF-8279-610EC845A7A9}" srcOrd="0" destOrd="0" presId="urn:microsoft.com/office/officeart/2005/8/layout/radial5"/>
    <dgm:cxn modelId="{E903AC1D-ED38-48EC-9C62-165BFFA1F5F5}" type="presParOf" srcId="{ACA68219-D167-4987-B20B-8FE151E6BA12}" destId="{36E28206-2DC6-49D8-B3C1-F2AEC5664899}" srcOrd="8" destOrd="0" presId="urn:microsoft.com/office/officeart/2005/8/layout/radial5"/>
    <dgm:cxn modelId="{F3C0866C-FE67-42CE-9548-08C8E018A733}" type="presParOf" srcId="{ACA68219-D167-4987-B20B-8FE151E6BA12}" destId="{B528C6B4-911B-49F3-A2D7-4C3C3ADFD191}" srcOrd="9" destOrd="0" presId="urn:microsoft.com/office/officeart/2005/8/layout/radial5"/>
    <dgm:cxn modelId="{F53224DD-6A42-4219-9B1A-12FA0E7E6649}" type="presParOf" srcId="{B528C6B4-911B-49F3-A2D7-4C3C3ADFD191}" destId="{B54F5570-6815-4EEE-BC17-88C57EDD17A5}" srcOrd="0" destOrd="0" presId="urn:microsoft.com/office/officeart/2005/8/layout/radial5"/>
    <dgm:cxn modelId="{D1D6D8D7-0AFA-4BE2-A290-E9109EC13646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1000" dirty="0" smtClean="0"/>
            <a:t>Social</a:t>
          </a:r>
          <a:endParaRPr lang="es-CL" sz="1000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Relaciones, matrimonio y familia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chemeClr val="accent2">
            <a:lumMod val="20000"/>
            <a:lumOff val="80000"/>
          </a:schemeClr>
        </a:solidFill>
        <a:ln w="28575">
          <a:noFill/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7CA5A781-C5AD-4DB1-84AA-6356294AFDF5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Recreación, esparcimiento y deportes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E23D385-B923-49FF-BE0E-F3FF018C5154}" type="presOf" srcId="{810E7914-837E-4DA0-BF7A-4D73199C5D71}" destId="{F4E0E8E6-25C8-4132-B033-AF0E614C438C}" srcOrd="0" destOrd="0" presId="urn:microsoft.com/office/officeart/2005/8/layout/radial5"/>
    <dgm:cxn modelId="{849A57E6-3D93-4196-AAC3-DD5A8E1BB1C1}" type="presOf" srcId="{07D8394E-87B0-466C-9E4D-61CDDF4FB9FF}" destId="{AB92B16C-B6AD-4F1B-9BED-795641096BD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683D2ED8-D98D-42A7-BA25-224B4D400463}" type="presOf" srcId="{E2D6892A-27C2-48C1-965D-BD647C1A0FAE}" destId="{44DCE63A-315D-4F6D-B543-9E5541902DA1}" srcOrd="1" destOrd="0" presId="urn:microsoft.com/office/officeart/2005/8/layout/radial5"/>
    <dgm:cxn modelId="{C6CD9F67-176D-46B9-901D-262D8E84AE17}" type="presOf" srcId="{764E4255-70AF-4ABC-8E53-2344892C4437}" destId="{3D143833-ED29-4318-B336-A21A22682235}" srcOrd="0" destOrd="0" presId="urn:microsoft.com/office/officeart/2005/8/layout/radial5"/>
    <dgm:cxn modelId="{AE4DD63C-3BA8-44AC-8274-65899A090F94}" type="presOf" srcId="{C5711782-5221-4DC2-B881-DD0D5A53A7EC}" destId="{B54F5570-6815-4EEE-BC17-88C57EDD17A5}" srcOrd="1" destOrd="0" presId="urn:microsoft.com/office/officeart/2005/8/layout/radial5"/>
    <dgm:cxn modelId="{D8341AD2-0F9D-46D9-B30E-1C51CEB261C9}" type="presOf" srcId="{810E7914-837E-4DA0-BF7A-4D73199C5D71}" destId="{0C712B32-4AA3-465A-AF11-D1C8E8D5956E}" srcOrd="1" destOrd="0" presId="urn:microsoft.com/office/officeart/2005/8/layout/radial5"/>
    <dgm:cxn modelId="{0833D020-CAC5-4D8A-B2F4-4F7A65BD19E7}" type="presOf" srcId="{C5711782-5221-4DC2-B881-DD0D5A53A7EC}" destId="{B528C6B4-911B-49F3-A2D7-4C3C3ADFD191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5DF01E23-253A-4F43-82FA-D54CCF81D2F2}" type="presOf" srcId="{94663132-0B8E-40C1-BE40-570C9DB904A1}" destId="{B9CF7EF3-CC7D-4C9A-A133-53B0FFEBCD9D}" srcOrd="0" destOrd="0" presId="urn:microsoft.com/office/officeart/2005/8/layout/radial5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6CE5170F-FD29-4D11-A0BA-E95DF617768C}" type="presOf" srcId="{59FB128F-A195-4DF0-A76D-A680C7C9B583}" destId="{8CD3618C-609D-41AF-8279-610EC845A7A9}" srcOrd="1" destOrd="0" presId="urn:microsoft.com/office/officeart/2005/8/layout/radial5"/>
    <dgm:cxn modelId="{1B0CF0EF-6D11-46E7-9EF8-E31FA5A5BAF7}" type="presOf" srcId="{4D3C399A-430D-4223-96A6-B027C3F5D401}" destId="{54F3C536-DC23-454D-BBD8-AEC821BC9E02}" srcOrd="0" destOrd="0" presId="urn:microsoft.com/office/officeart/2005/8/layout/radial5"/>
    <dgm:cxn modelId="{7674C0F2-EAF8-43F0-AF67-889DA1DF23FF}" type="presOf" srcId="{CFB1D256-7A25-4AC8-8BB1-ABCF829076DD}" destId="{6987C0A8-BCB4-45CE-8EDF-BDD07E6D9517}" srcOrd="0" destOrd="0" presId="urn:microsoft.com/office/officeart/2005/8/layout/radial5"/>
    <dgm:cxn modelId="{3F09AA3F-DED7-4653-AA39-312E76E01DA3}" type="presOf" srcId="{59FB128F-A195-4DF0-A76D-A680C7C9B583}" destId="{AA1980DA-48E5-458B-9C7E-2E6BD864A788}" srcOrd="0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611D8C9A-717B-4B24-B2A9-FF1D72DB5EDF}" type="presOf" srcId="{7CA5A781-C5AD-4DB1-84AA-6356294AFDF5}" destId="{36E28206-2DC6-49D8-B3C1-F2AEC5664899}" srcOrd="0" destOrd="0" presId="urn:microsoft.com/office/officeart/2005/8/layout/radial5"/>
    <dgm:cxn modelId="{4D5665A8-D478-42F8-9F0E-47CE72137ED1}" type="presOf" srcId="{E2D6892A-27C2-48C1-965D-BD647C1A0FAE}" destId="{B8B4333E-484F-4287-8308-F44B1FF0175C}" srcOrd="0" destOrd="0" presId="urn:microsoft.com/office/officeart/2005/8/layout/radial5"/>
    <dgm:cxn modelId="{EDC4AEFC-383C-4430-AE90-2DAAC497889E}" type="presOf" srcId="{51B83BDB-2800-4F8B-821C-C135616A6B26}" destId="{CD3B85C0-C368-48B2-A4E6-AAAC54AD41E9}" srcOrd="1" destOrd="0" presId="urn:microsoft.com/office/officeart/2005/8/layout/radial5"/>
    <dgm:cxn modelId="{98F0646D-B9B4-492F-8678-C1CC985CAC40}" type="presOf" srcId="{9B92E5DC-4825-4A10-83E0-F3656BE2D87D}" destId="{ACA68219-D167-4987-B20B-8FE151E6BA12}" srcOrd="0" destOrd="0" presId="urn:microsoft.com/office/officeart/2005/8/layout/radial5"/>
    <dgm:cxn modelId="{BC3C894A-3A61-4F48-87E3-F47FD3BE8910}" type="presOf" srcId="{51B83BDB-2800-4F8B-821C-C135616A6B26}" destId="{1096CCA1-4E30-43AE-AF49-173DED57E12A}" srcOrd="0" destOrd="0" presId="urn:microsoft.com/office/officeart/2005/8/layout/radial5"/>
    <dgm:cxn modelId="{4AC16E18-5347-4F83-8600-47BD36A16007}" type="presParOf" srcId="{ACA68219-D167-4987-B20B-8FE151E6BA12}" destId="{3D143833-ED29-4318-B336-A21A22682235}" srcOrd="0" destOrd="0" presId="urn:microsoft.com/office/officeart/2005/8/layout/radial5"/>
    <dgm:cxn modelId="{8454917D-39F9-4CAE-83A4-2345DB31CED2}" type="presParOf" srcId="{ACA68219-D167-4987-B20B-8FE151E6BA12}" destId="{1096CCA1-4E30-43AE-AF49-173DED57E12A}" srcOrd="1" destOrd="0" presId="urn:microsoft.com/office/officeart/2005/8/layout/radial5"/>
    <dgm:cxn modelId="{08083813-4987-4C22-9453-2C7BAB96CB5A}" type="presParOf" srcId="{1096CCA1-4E30-43AE-AF49-173DED57E12A}" destId="{CD3B85C0-C368-48B2-A4E6-AAAC54AD41E9}" srcOrd="0" destOrd="0" presId="urn:microsoft.com/office/officeart/2005/8/layout/radial5"/>
    <dgm:cxn modelId="{F5ECB869-E12F-41AF-ADE5-D282191B0A26}" type="presParOf" srcId="{ACA68219-D167-4987-B20B-8FE151E6BA12}" destId="{B9CF7EF3-CC7D-4C9A-A133-53B0FFEBCD9D}" srcOrd="2" destOrd="0" presId="urn:microsoft.com/office/officeart/2005/8/layout/radial5"/>
    <dgm:cxn modelId="{F609F138-577E-49F1-AC49-33E93A90D72B}" type="presParOf" srcId="{ACA68219-D167-4987-B20B-8FE151E6BA12}" destId="{B8B4333E-484F-4287-8308-F44B1FF0175C}" srcOrd="3" destOrd="0" presId="urn:microsoft.com/office/officeart/2005/8/layout/radial5"/>
    <dgm:cxn modelId="{B2A7ECEF-2099-4A69-9F22-173653C23254}" type="presParOf" srcId="{B8B4333E-484F-4287-8308-F44B1FF0175C}" destId="{44DCE63A-315D-4F6D-B543-9E5541902DA1}" srcOrd="0" destOrd="0" presId="urn:microsoft.com/office/officeart/2005/8/layout/radial5"/>
    <dgm:cxn modelId="{E75CC31A-F08F-48D8-A3BB-01386ACC7431}" type="presParOf" srcId="{ACA68219-D167-4987-B20B-8FE151E6BA12}" destId="{54F3C536-DC23-454D-BBD8-AEC821BC9E02}" srcOrd="4" destOrd="0" presId="urn:microsoft.com/office/officeart/2005/8/layout/radial5"/>
    <dgm:cxn modelId="{1F5B590A-AFB5-446F-810A-CC3046C099D8}" type="presParOf" srcId="{ACA68219-D167-4987-B20B-8FE151E6BA12}" destId="{F4E0E8E6-25C8-4132-B033-AF0E614C438C}" srcOrd="5" destOrd="0" presId="urn:microsoft.com/office/officeart/2005/8/layout/radial5"/>
    <dgm:cxn modelId="{5905547C-D8AE-45D5-8D9A-92D9C1FE175B}" type="presParOf" srcId="{F4E0E8E6-25C8-4132-B033-AF0E614C438C}" destId="{0C712B32-4AA3-465A-AF11-D1C8E8D5956E}" srcOrd="0" destOrd="0" presId="urn:microsoft.com/office/officeart/2005/8/layout/radial5"/>
    <dgm:cxn modelId="{7F70326A-BE9B-470F-A929-AA43D93C39F7}" type="presParOf" srcId="{ACA68219-D167-4987-B20B-8FE151E6BA12}" destId="{6987C0A8-BCB4-45CE-8EDF-BDD07E6D9517}" srcOrd="6" destOrd="0" presId="urn:microsoft.com/office/officeart/2005/8/layout/radial5"/>
    <dgm:cxn modelId="{17C4A8F5-9AD1-432D-B277-52E7407BFF1C}" type="presParOf" srcId="{ACA68219-D167-4987-B20B-8FE151E6BA12}" destId="{AA1980DA-48E5-458B-9C7E-2E6BD864A788}" srcOrd="7" destOrd="0" presId="urn:microsoft.com/office/officeart/2005/8/layout/radial5"/>
    <dgm:cxn modelId="{8B957CFE-C13F-4AE4-A94D-FFF9875365AA}" type="presParOf" srcId="{AA1980DA-48E5-458B-9C7E-2E6BD864A788}" destId="{8CD3618C-609D-41AF-8279-610EC845A7A9}" srcOrd="0" destOrd="0" presId="urn:microsoft.com/office/officeart/2005/8/layout/radial5"/>
    <dgm:cxn modelId="{51B59175-602C-45A2-AA80-1A33C26070CF}" type="presParOf" srcId="{ACA68219-D167-4987-B20B-8FE151E6BA12}" destId="{36E28206-2DC6-49D8-B3C1-F2AEC5664899}" srcOrd="8" destOrd="0" presId="urn:microsoft.com/office/officeart/2005/8/layout/radial5"/>
    <dgm:cxn modelId="{292D814B-8D54-4695-A7D5-12F85EF896A2}" type="presParOf" srcId="{ACA68219-D167-4987-B20B-8FE151E6BA12}" destId="{B528C6B4-911B-49F3-A2D7-4C3C3ADFD191}" srcOrd="9" destOrd="0" presId="urn:microsoft.com/office/officeart/2005/8/layout/radial5"/>
    <dgm:cxn modelId="{5BC49234-2A81-464D-A1B5-6B77E3FA434F}" type="presParOf" srcId="{B528C6B4-911B-49F3-A2D7-4C3C3ADFD191}" destId="{B54F5570-6815-4EEE-BC17-88C57EDD17A5}" srcOrd="0" destOrd="0" presId="urn:microsoft.com/office/officeart/2005/8/layout/radial5"/>
    <dgm:cxn modelId="{BF246552-CC92-4517-9435-B37CE4E9128E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1000" dirty="0" smtClean="0"/>
            <a:t>Social</a:t>
          </a:r>
          <a:endParaRPr lang="es-CL" sz="1000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Relaciones, matrimonio y familia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7CA5A781-C5AD-4DB1-84AA-6356294AFDF5}">
      <dgm:prSet phldrT="[Texto]" custT="1"/>
      <dgm:spPr>
        <a:solidFill>
          <a:schemeClr val="accent2">
            <a:lumMod val="20000"/>
            <a:lumOff val="80000"/>
          </a:schemeClr>
        </a:solidFill>
        <a:ln w="28575">
          <a:noFill/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Recreación, esparcimiento y deportes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A937C13D-2310-45CA-9648-7F8187A1B033}" type="presOf" srcId="{C5711782-5221-4DC2-B881-DD0D5A53A7EC}" destId="{B528C6B4-911B-49F3-A2D7-4C3C3ADFD191}" srcOrd="0" destOrd="0" presId="urn:microsoft.com/office/officeart/2005/8/layout/radial5"/>
    <dgm:cxn modelId="{2435BB9D-00DC-4D27-A484-33E67A86E84C}" type="presOf" srcId="{810E7914-837E-4DA0-BF7A-4D73199C5D71}" destId="{0C712B32-4AA3-465A-AF11-D1C8E8D5956E}" srcOrd="1" destOrd="0" presId="urn:microsoft.com/office/officeart/2005/8/layout/radial5"/>
    <dgm:cxn modelId="{C1512ECC-6B4C-4277-9EEC-80C1D31FC9F9}" type="presOf" srcId="{51B83BDB-2800-4F8B-821C-C135616A6B26}" destId="{CD3B85C0-C368-48B2-A4E6-AAAC54AD41E9}" srcOrd="1" destOrd="0" presId="urn:microsoft.com/office/officeart/2005/8/layout/radial5"/>
    <dgm:cxn modelId="{C8899245-4931-43CE-9ADA-F1E2A2CEA05C}" type="presOf" srcId="{E2D6892A-27C2-48C1-965D-BD647C1A0FAE}" destId="{B8B4333E-484F-4287-8308-F44B1FF0175C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B46D6DD0-4222-45C4-8CA3-F08BFFD13E91}" type="presOf" srcId="{7CA5A781-C5AD-4DB1-84AA-6356294AFDF5}" destId="{36E28206-2DC6-49D8-B3C1-F2AEC5664899}" srcOrd="0" destOrd="0" presId="urn:microsoft.com/office/officeart/2005/8/layout/radial5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D9F6353E-66FB-44B3-9BBD-7D4401C088A9}" type="presOf" srcId="{07D8394E-87B0-466C-9E4D-61CDDF4FB9FF}" destId="{AB92B16C-B6AD-4F1B-9BED-795641096BD8}" srcOrd="0" destOrd="0" presId="urn:microsoft.com/office/officeart/2005/8/layout/radial5"/>
    <dgm:cxn modelId="{1E005D95-9E4E-4A96-8AFB-04A1484E898A}" type="presOf" srcId="{764E4255-70AF-4ABC-8E53-2344892C4437}" destId="{3D143833-ED29-4318-B336-A21A22682235}" srcOrd="0" destOrd="0" presId="urn:microsoft.com/office/officeart/2005/8/layout/radial5"/>
    <dgm:cxn modelId="{21280CF1-4FFC-4338-8280-72AA450EAFC6}" type="presOf" srcId="{E2D6892A-27C2-48C1-965D-BD647C1A0FAE}" destId="{44DCE63A-315D-4F6D-B543-9E5541902DA1}" srcOrd="1" destOrd="0" presId="urn:microsoft.com/office/officeart/2005/8/layout/radial5"/>
    <dgm:cxn modelId="{3FF65A1D-593F-4A30-86A0-D9029974008E}" type="presOf" srcId="{C5711782-5221-4DC2-B881-DD0D5A53A7EC}" destId="{B54F5570-6815-4EEE-BC17-88C57EDD17A5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D4948C26-2B84-4B88-940A-B54E9090BE05}" type="presOf" srcId="{51B83BDB-2800-4F8B-821C-C135616A6B26}" destId="{1096CCA1-4E30-43AE-AF49-173DED57E12A}" srcOrd="0" destOrd="0" presId="urn:microsoft.com/office/officeart/2005/8/layout/radial5"/>
    <dgm:cxn modelId="{F495DFC6-99DE-430E-8A6B-10ABB8C01417}" type="presOf" srcId="{CFB1D256-7A25-4AC8-8BB1-ABCF829076DD}" destId="{6987C0A8-BCB4-45CE-8EDF-BDD07E6D9517}" srcOrd="0" destOrd="0" presId="urn:microsoft.com/office/officeart/2005/8/layout/radial5"/>
    <dgm:cxn modelId="{1FC6863A-A778-4405-94DA-578AB08788DD}" type="presOf" srcId="{9B92E5DC-4825-4A10-83E0-F3656BE2D87D}" destId="{ACA68219-D167-4987-B20B-8FE151E6BA12}" srcOrd="0" destOrd="0" presId="urn:microsoft.com/office/officeart/2005/8/layout/radial5"/>
    <dgm:cxn modelId="{9585122B-7DA0-430F-A9E8-5BE3DCF7A1A5}" type="presOf" srcId="{4D3C399A-430D-4223-96A6-B027C3F5D401}" destId="{54F3C536-DC23-454D-BBD8-AEC821BC9E02}" srcOrd="0" destOrd="0" presId="urn:microsoft.com/office/officeart/2005/8/layout/radial5"/>
    <dgm:cxn modelId="{148A90E9-4EA1-45ED-A833-039CE2773D4F}" type="presOf" srcId="{59FB128F-A195-4DF0-A76D-A680C7C9B583}" destId="{AA1980DA-48E5-458B-9C7E-2E6BD864A788}" srcOrd="0" destOrd="0" presId="urn:microsoft.com/office/officeart/2005/8/layout/radial5"/>
    <dgm:cxn modelId="{678ADBE8-BC90-4471-80E0-322601E8811A}" type="presOf" srcId="{810E7914-837E-4DA0-BF7A-4D73199C5D71}" destId="{F4E0E8E6-25C8-4132-B033-AF0E614C438C}" srcOrd="0" destOrd="0" presId="urn:microsoft.com/office/officeart/2005/8/layout/radial5"/>
    <dgm:cxn modelId="{E73A655E-0659-464A-9427-FC34DB5CCD2F}" type="presOf" srcId="{94663132-0B8E-40C1-BE40-570C9DB904A1}" destId="{B9CF7EF3-CC7D-4C9A-A133-53B0FFEBCD9D}" srcOrd="0" destOrd="0" presId="urn:microsoft.com/office/officeart/2005/8/layout/radial5"/>
    <dgm:cxn modelId="{22C7D1BF-415E-4B79-936A-0B3CAB5A3896}" type="presOf" srcId="{59FB128F-A195-4DF0-A76D-A680C7C9B583}" destId="{8CD3618C-609D-41AF-8279-610EC845A7A9}" srcOrd="1" destOrd="0" presId="urn:microsoft.com/office/officeart/2005/8/layout/radial5"/>
    <dgm:cxn modelId="{F0757B41-A732-4A04-B721-21973546708F}" type="presParOf" srcId="{ACA68219-D167-4987-B20B-8FE151E6BA12}" destId="{3D143833-ED29-4318-B336-A21A22682235}" srcOrd="0" destOrd="0" presId="urn:microsoft.com/office/officeart/2005/8/layout/radial5"/>
    <dgm:cxn modelId="{3EE988EC-5929-4A8C-8172-1559D8E7EFD3}" type="presParOf" srcId="{ACA68219-D167-4987-B20B-8FE151E6BA12}" destId="{1096CCA1-4E30-43AE-AF49-173DED57E12A}" srcOrd="1" destOrd="0" presId="urn:microsoft.com/office/officeart/2005/8/layout/radial5"/>
    <dgm:cxn modelId="{9BE3D06D-13D9-4CBC-A896-972AB769B85B}" type="presParOf" srcId="{1096CCA1-4E30-43AE-AF49-173DED57E12A}" destId="{CD3B85C0-C368-48B2-A4E6-AAAC54AD41E9}" srcOrd="0" destOrd="0" presId="urn:microsoft.com/office/officeart/2005/8/layout/radial5"/>
    <dgm:cxn modelId="{2DFC0351-3E3D-4DA9-B685-FA659F11C3AF}" type="presParOf" srcId="{ACA68219-D167-4987-B20B-8FE151E6BA12}" destId="{B9CF7EF3-CC7D-4C9A-A133-53B0FFEBCD9D}" srcOrd="2" destOrd="0" presId="urn:microsoft.com/office/officeart/2005/8/layout/radial5"/>
    <dgm:cxn modelId="{F6A92D3C-F8EC-4BDC-AC4E-88250137D507}" type="presParOf" srcId="{ACA68219-D167-4987-B20B-8FE151E6BA12}" destId="{B8B4333E-484F-4287-8308-F44B1FF0175C}" srcOrd="3" destOrd="0" presId="urn:microsoft.com/office/officeart/2005/8/layout/radial5"/>
    <dgm:cxn modelId="{F45231A1-17BE-487C-8BD8-DB892B978174}" type="presParOf" srcId="{B8B4333E-484F-4287-8308-F44B1FF0175C}" destId="{44DCE63A-315D-4F6D-B543-9E5541902DA1}" srcOrd="0" destOrd="0" presId="urn:microsoft.com/office/officeart/2005/8/layout/radial5"/>
    <dgm:cxn modelId="{0832B7F8-4D9A-461C-BC91-74687C838861}" type="presParOf" srcId="{ACA68219-D167-4987-B20B-8FE151E6BA12}" destId="{54F3C536-DC23-454D-BBD8-AEC821BC9E02}" srcOrd="4" destOrd="0" presId="urn:microsoft.com/office/officeart/2005/8/layout/radial5"/>
    <dgm:cxn modelId="{497B1C3B-5B33-4CA9-9E6E-AF13D7828B9D}" type="presParOf" srcId="{ACA68219-D167-4987-B20B-8FE151E6BA12}" destId="{F4E0E8E6-25C8-4132-B033-AF0E614C438C}" srcOrd="5" destOrd="0" presId="urn:microsoft.com/office/officeart/2005/8/layout/radial5"/>
    <dgm:cxn modelId="{0A08AC53-5BDA-4E3E-98D1-C244D0DD541A}" type="presParOf" srcId="{F4E0E8E6-25C8-4132-B033-AF0E614C438C}" destId="{0C712B32-4AA3-465A-AF11-D1C8E8D5956E}" srcOrd="0" destOrd="0" presId="urn:microsoft.com/office/officeart/2005/8/layout/radial5"/>
    <dgm:cxn modelId="{B60B5149-D1FC-4EF2-ADB7-D0E420EBE04A}" type="presParOf" srcId="{ACA68219-D167-4987-B20B-8FE151E6BA12}" destId="{6987C0A8-BCB4-45CE-8EDF-BDD07E6D9517}" srcOrd="6" destOrd="0" presId="urn:microsoft.com/office/officeart/2005/8/layout/radial5"/>
    <dgm:cxn modelId="{DD8D33A5-874C-46F2-A6A0-857F881F0F04}" type="presParOf" srcId="{ACA68219-D167-4987-B20B-8FE151E6BA12}" destId="{AA1980DA-48E5-458B-9C7E-2E6BD864A788}" srcOrd="7" destOrd="0" presId="urn:microsoft.com/office/officeart/2005/8/layout/radial5"/>
    <dgm:cxn modelId="{E271274B-8ADE-408C-97AA-011CB158B2A1}" type="presParOf" srcId="{AA1980DA-48E5-458B-9C7E-2E6BD864A788}" destId="{8CD3618C-609D-41AF-8279-610EC845A7A9}" srcOrd="0" destOrd="0" presId="urn:microsoft.com/office/officeart/2005/8/layout/radial5"/>
    <dgm:cxn modelId="{3B1DF8E4-3ED3-4BF4-9333-264C49063F2F}" type="presParOf" srcId="{ACA68219-D167-4987-B20B-8FE151E6BA12}" destId="{36E28206-2DC6-49D8-B3C1-F2AEC5664899}" srcOrd="8" destOrd="0" presId="urn:microsoft.com/office/officeart/2005/8/layout/radial5"/>
    <dgm:cxn modelId="{1EBB8ED7-56A5-40C3-A374-6A8C5DF7C218}" type="presParOf" srcId="{ACA68219-D167-4987-B20B-8FE151E6BA12}" destId="{B528C6B4-911B-49F3-A2D7-4C3C3ADFD191}" srcOrd="9" destOrd="0" presId="urn:microsoft.com/office/officeart/2005/8/layout/radial5"/>
    <dgm:cxn modelId="{9C7CE7EE-DC53-4574-8064-31A5C714B4E3}" type="presParOf" srcId="{B528C6B4-911B-49F3-A2D7-4C3C3ADFD191}" destId="{B54F5570-6815-4EEE-BC17-88C57EDD17A5}" srcOrd="0" destOrd="0" presId="urn:microsoft.com/office/officeart/2005/8/layout/radial5"/>
    <dgm:cxn modelId="{FBFE6296-487C-4EC1-B024-21AE4B5FCE17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1000" dirty="0" smtClean="0"/>
            <a:t>Social</a:t>
          </a:r>
          <a:endParaRPr lang="es-CL" sz="1000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Asistencia personal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Relaciones, matrimonio y familia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Cultura y las artes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7CA5A781-C5AD-4DB1-84AA-6356294AFDF5}">
      <dgm:prSet phldrT="[Texto]"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Recreación, esparcimiento y deportes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chemeClr val="accent2">
            <a:lumMod val="20000"/>
            <a:lumOff val="80000"/>
          </a:schemeClr>
        </a:solidFill>
        <a:ln w="28575">
          <a:noFill/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Justicia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B44B6F26-2E39-48F0-A158-CB8FAFD29678}" type="presOf" srcId="{E2D6892A-27C2-48C1-965D-BD647C1A0FAE}" destId="{B8B4333E-484F-4287-8308-F44B1FF0175C}" srcOrd="0" destOrd="0" presId="urn:microsoft.com/office/officeart/2005/8/layout/radial5"/>
    <dgm:cxn modelId="{7A2DCBB4-D8E2-44D7-984E-F26636F6D2FB}" type="presOf" srcId="{4D3C399A-430D-4223-96A6-B027C3F5D401}" destId="{54F3C536-DC23-454D-BBD8-AEC821BC9E02}" srcOrd="0" destOrd="0" presId="urn:microsoft.com/office/officeart/2005/8/layout/radial5"/>
    <dgm:cxn modelId="{82A80604-632D-4293-A71C-1AC253B4CF3B}" type="presOf" srcId="{59FB128F-A195-4DF0-A76D-A680C7C9B583}" destId="{8CD3618C-609D-41AF-8279-610EC845A7A9}" srcOrd="1" destOrd="0" presId="urn:microsoft.com/office/officeart/2005/8/layout/radial5"/>
    <dgm:cxn modelId="{5A3E50DA-ADDA-44A8-A4C0-8BC86E6E4EE7}" type="presOf" srcId="{CFB1D256-7A25-4AC8-8BB1-ABCF829076DD}" destId="{6987C0A8-BCB4-45CE-8EDF-BDD07E6D9517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43D6BC4B-8D3B-421D-B36D-8CB2ACBDA819}" type="presOf" srcId="{810E7914-837E-4DA0-BF7A-4D73199C5D71}" destId="{0C712B32-4AA3-465A-AF11-D1C8E8D5956E}" srcOrd="1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9498B50D-8F76-42FC-BE00-1073FCB25770}" type="presOf" srcId="{07D8394E-87B0-466C-9E4D-61CDDF4FB9FF}" destId="{AB92B16C-B6AD-4F1B-9BED-795641096BD8}" srcOrd="0" destOrd="0" presId="urn:microsoft.com/office/officeart/2005/8/layout/radial5"/>
    <dgm:cxn modelId="{E607DEAF-D76E-42A9-814F-33D198DCD180}" type="presOf" srcId="{9B92E5DC-4825-4A10-83E0-F3656BE2D87D}" destId="{ACA68219-D167-4987-B20B-8FE151E6BA12}" srcOrd="0" destOrd="0" presId="urn:microsoft.com/office/officeart/2005/8/layout/radial5"/>
    <dgm:cxn modelId="{374677FE-7A0F-4097-9410-03B8702C8D10}" type="presOf" srcId="{51B83BDB-2800-4F8B-821C-C135616A6B26}" destId="{1096CCA1-4E30-43AE-AF49-173DED57E12A}" srcOrd="0" destOrd="0" presId="urn:microsoft.com/office/officeart/2005/8/layout/radial5"/>
    <dgm:cxn modelId="{7391406F-CD51-442A-9050-620CFFCC24C2}" type="presOf" srcId="{E2D6892A-27C2-48C1-965D-BD647C1A0FAE}" destId="{44DCE63A-315D-4F6D-B543-9E5541902DA1}" srcOrd="1" destOrd="0" presId="urn:microsoft.com/office/officeart/2005/8/layout/radial5"/>
    <dgm:cxn modelId="{46B9F3FA-8E71-40D5-8335-8199B6F75D52}" type="presOf" srcId="{764E4255-70AF-4ABC-8E53-2344892C4437}" destId="{3D143833-ED29-4318-B336-A21A22682235}" srcOrd="0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F22501E7-A0DF-4E4D-995D-3C21879DE4F0}" type="presOf" srcId="{C5711782-5221-4DC2-B881-DD0D5A53A7EC}" destId="{B54F5570-6815-4EEE-BC17-88C57EDD17A5}" srcOrd="1" destOrd="0" presId="urn:microsoft.com/office/officeart/2005/8/layout/radial5"/>
    <dgm:cxn modelId="{BDB48005-59B5-4772-9DE1-1FD6785AF3E3}" type="presOf" srcId="{51B83BDB-2800-4F8B-821C-C135616A6B26}" destId="{CD3B85C0-C368-48B2-A4E6-AAAC54AD41E9}" srcOrd="1" destOrd="0" presId="urn:microsoft.com/office/officeart/2005/8/layout/radial5"/>
    <dgm:cxn modelId="{FE3C6D16-413C-4466-A2E5-B696C47FC22E}" type="presOf" srcId="{C5711782-5221-4DC2-B881-DD0D5A53A7EC}" destId="{B528C6B4-911B-49F3-A2D7-4C3C3ADFD191}" srcOrd="0" destOrd="0" presId="urn:microsoft.com/office/officeart/2005/8/layout/radial5"/>
    <dgm:cxn modelId="{7CBA683C-FB55-4994-AE01-E0810878B80D}" type="presOf" srcId="{59FB128F-A195-4DF0-A76D-A680C7C9B583}" destId="{AA1980DA-48E5-458B-9C7E-2E6BD864A788}" srcOrd="0" destOrd="0" presId="urn:microsoft.com/office/officeart/2005/8/layout/radial5"/>
    <dgm:cxn modelId="{81329861-0E6A-45DE-8C43-380A444BF0DB}" type="presOf" srcId="{94663132-0B8E-40C1-BE40-570C9DB904A1}" destId="{B9CF7EF3-CC7D-4C9A-A133-53B0FFEBCD9D}" srcOrd="0" destOrd="0" presId="urn:microsoft.com/office/officeart/2005/8/layout/radial5"/>
    <dgm:cxn modelId="{45E498F1-2EDE-44E8-ABCF-3FD442C176F0}" type="presOf" srcId="{810E7914-837E-4DA0-BF7A-4D73199C5D71}" destId="{F4E0E8E6-25C8-4132-B033-AF0E614C438C}" srcOrd="0" destOrd="0" presId="urn:microsoft.com/office/officeart/2005/8/layout/radial5"/>
    <dgm:cxn modelId="{AC17E290-8CAB-4CD7-97EA-D66D0136C0F2}" type="presOf" srcId="{7CA5A781-C5AD-4DB1-84AA-6356294AFDF5}" destId="{36E28206-2DC6-49D8-B3C1-F2AEC5664899}" srcOrd="0" destOrd="0" presId="urn:microsoft.com/office/officeart/2005/8/layout/radial5"/>
    <dgm:cxn modelId="{0CFB47F4-B235-4A42-9EC9-CEC2F36DA001}" type="presParOf" srcId="{ACA68219-D167-4987-B20B-8FE151E6BA12}" destId="{3D143833-ED29-4318-B336-A21A22682235}" srcOrd="0" destOrd="0" presId="urn:microsoft.com/office/officeart/2005/8/layout/radial5"/>
    <dgm:cxn modelId="{9BE11A6F-0CB4-45F7-8689-AC3EFE20B634}" type="presParOf" srcId="{ACA68219-D167-4987-B20B-8FE151E6BA12}" destId="{1096CCA1-4E30-43AE-AF49-173DED57E12A}" srcOrd="1" destOrd="0" presId="urn:microsoft.com/office/officeart/2005/8/layout/radial5"/>
    <dgm:cxn modelId="{7A5D6DDF-0562-484C-9E6A-16B5F137D033}" type="presParOf" srcId="{1096CCA1-4E30-43AE-AF49-173DED57E12A}" destId="{CD3B85C0-C368-48B2-A4E6-AAAC54AD41E9}" srcOrd="0" destOrd="0" presId="urn:microsoft.com/office/officeart/2005/8/layout/radial5"/>
    <dgm:cxn modelId="{60551251-5880-420E-9384-D9531820605C}" type="presParOf" srcId="{ACA68219-D167-4987-B20B-8FE151E6BA12}" destId="{B9CF7EF3-CC7D-4C9A-A133-53B0FFEBCD9D}" srcOrd="2" destOrd="0" presId="urn:microsoft.com/office/officeart/2005/8/layout/radial5"/>
    <dgm:cxn modelId="{4A98CE53-0F66-40B0-B158-276A9B855E2B}" type="presParOf" srcId="{ACA68219-D167-4987-B20B-8FE151E6BA12}" destId="{B8B4333E-484F-4287-8308-F44B1FF0175C}" srcOrd="3" destOrd="0" presId="urn:microsoft.com/office/officeart/2005/8/layout/radial5"/>
    <dgm:cxn modelId="{CE1AAA60-8A73-4FFF-AD3F-43DB564E30FE}" type="presParOf" srcId="{B8B4333E-484F-4287-8308-F44B1FF0175C}" destId="{44DCE63A-315D-4F6D-B543-9E5541902DA1}" srcOrd="0" destOrd="0" presId="urn:microsoft.com/office/officeart/2005/8/layout/radial5"/>
    <dgm:cxn modelId="{F8ED02D6-D14E-4F35-A282-C94173660689}" type="presParOf" srcId="{ACA68219-D167-4987-B20B-8FE151E6BA12}" destId="{54F3C536-DC23-454D-BBD8-AEC821BC9E02}" srcOrd="4" destOrd="0" presId="urn:microsoft.com/office/officeart/2005/8/layout/radial5"/>
    <dgm:cxn modelId="{441D2AD6-C24A-4E75-BB40-4D10774CBB70}" type="presParOf" srcId="{ACA68219-D167-4987-B20B-8FE151E6BA12}" destId="{F4E0E8E6-25C8-4132-B033-AF0E614C438C}" srcOrd="5" destOrd="0" presId="urn:microsoft.com/office/officeart/2005/8/layout/radial5"/>
    <dgm:cxn modelId="{16108769-FF48-48D0-9928-DF5E82031530}" type="presParOf" srcId="{F4E0E8E6-25C8-4132-B033-AF0E614C438C}" destId="{0C712B32-4AA3-465A-AF11-D1C8E8D5956E}" srcOrd="0" destOrd="0" presId="urn:microsoft.com/office/officeart/2005/8/layout/radial5"/>
    <dgm:cxn modelId="{B7B320D2-2FFF-4F93-B197-A177B0EBECB1}" type="presParOf" srcId="{ACA68219-D167-4987-B20B-8FE151E6BA12}" destId="{6987C0A8-BCB4-45CE-8EDF-BDD07E6D9517}" srcOrd="6" destOrd="0" presId="urn:microsoft.com/office/officeart/2005/8/layout/radial5"/>
    <dgm:cxn modelId="{1AF65BC9-2521-484D-9D27-F27BE7614712}" type="presParOf" srcId="{ACA68219-D167-4987-B20B-8FE151E6BA12}" destId="{AA1980DA-48E5-458B-9C7E-2E6BD864A788}" srcOrd="7" destOrd="0" presId="urn:microsoft.com/office/officeart/2005/8/layout/radial5"/>
    <dgm:cxn modelId="{3D89DE1A-0A7B-49FB-B478-046A7AE11746}" type="presParOf" srcId="{AA1980DA-48E5-458B-9C7E-2E6BD864A788}" destId="{8CD3618C-609D-41AF-8279-610EC845A7A9}" srcOrd="0" destOrd="0" presId="urn:microsoft.com/office/officeart/2005/8/layout/radial5"/>
    <dgm:cxn modelId="{65096EBF-076B-4CA7-85CF-A0803CC4A9E3}" type="presParOf" srcId="{ACA68219-D167-4987-B20B-8FE151E6BA12}" destId="{36E28206-2DC6-49D8-B3C1-F2AEC5664899}" srcOrd="8" destOrd="0" presId="urn:microsoft.com/office/officeart/2005/8/layout/radial5"/>
    <dgm:cxn modelId="{3A1FED36-A079-4E81-A0C9-34FFF0DC4AEA}" type="presParOf" srcId="{ACA68219-D167-4987-B20B-8FE151E6BA12}" destId="{B528C6B4-911B-49F3-A2D7-4C3C3ADFD191}" srcOrd="9" destOrd="0" presId="urn:microsoft.com/office/officeart/2005/8/layout/radial5"/>
    <dgm:cxn modelId="{92E890FF-58DF-401F-A49B-127582CCB3BF}" type="presParOf" srcId="{B528C6B4-911B-49F3-A2D7-4C3C3ADFD191}" destId="{B54F5570-6815-4EEE-BC17-88C57EDD17A5}" srcOrd="0" destOrd="0" presId="urn:microsoft.com/office/officeart/2005/8/layout/radial5"/>
    <dgm:cxn modelId="{EC3AF9E7-EDAE-41D3-BA4D-B4DC9B55085C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385-8389-486D-B3DC-C92B08D2EF14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D5DC-17DC-4C52-B35C-6C6FE470E2D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8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4619-D9BD-415A-A72B-993C09856854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07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4D5DC-17DC-4C52-B35C-6C6FE470E2D2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49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1340768"/>
            <a:ext cx="9144000" cy="3870762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kumimoji="1" lang="es-CL" sz="40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Rehabilitación Basada en la Comunidad: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Guías para </a:t>
              </a:r>
              <a:r>
                <a:rPr kumimoji="1" lang="es-CL" sz="4400" b="1" kern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la </a:t>
              </a:r>
              <a:r>
                <a:rPr kumimoji="1" lang="es-CL" sz="4400" b="1" kern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RBC - SOCIAL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endParaRPr kumimoji="1" lang="es-CL" sz="44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69696">
                    <a:lumMod val="50000"/>
                  </a:srgb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+mj-ea"/>
                <a:cs typeface="+mj-cs"/>
              </a:endParaRP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Organización Mundial de la Salud</a:t>
              </a: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OMS 2012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7" name="12 Rectángulo"/>
          <p:cNvSpPr/>
          <p:nvPr/>
        </p:nvSpPr>
        <p:spPr>
          <a:xfrm>
            <a:off x="5301316" y="551723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ndara" pitchFamily="34" charset="0"/>
              </a:rPr>
              <a:t>Departamento de Salud SENADIS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Ser incluido activamente en la vida social de la familia y la comunidad es importante para el desarrollo persona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l</a:t>
            </a:r>
            <a:endParaRPr lang="es-ES" sz="2400" dirty="0" smtClean="0"/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La oportunidad de participar en actividades sociales influye mucho en la identidad, autoestima y calidad de vida y condición social de la persona</a:t>
            </a:r>
            <a:endParaRPr lang="es-ES" sz="2800" dirty="0" smtClean="0"/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Debido a que las personas con discapacidad enfrentan muchas barreras en la sociedad, ellas tienen menos oportunidades de participar en actividades sociales</a:t>
            </a:r>
            <a:endParaRPr lang="es-E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icrosoft PhagsPa"/>
              </a:rPr>
              <a:t>Conceptos claves: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Roles sociales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Barreras a la participación social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Igualdad de género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Niños/niñas con discapacidad</a:t>
            </a:r>
            <a:endParaRPr lang="es-ES" dirty="0" smtClean="0">
              <a:latin typeface="Microsoft PhagsPa"/>
            </a:endParaRPr>
          </a:p>
          <a:p>
            <a:pPr lvl="1">
              <a:buNone/>
            </a:pPr>
            <a:endParaRPr lang="es-ES" dirty="0">
              <a:latin typeface="Microsoft PhagsPa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RBC y Social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Asistencia personal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/>
        </p:nvGraphicFramePr>
        <p:xfrm>
          <a:off x="6664424" y="4572008"/>
          <a:ext cx="2479576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 de flecha"/>
          <p:cNvCxnSpPr/>
          <p:nvPr/>
        </p:nvCxnSpPr>
        <p:spPr bwMode="auto">
          <a:xfrm rot="10800000">
            <a:off x="6715140" y="4429132"/>
            <a:ext cx="870366" cy="2177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7 Grupo"/>
          <p:cNvGrpSpPr/>
          <p:nvPr/>
        </p:nvGrpSpPr>
        <p:grpSpPr>
          <a:xfrm>
            <a:off x="4572000" y="1857364"/>
            <a:ext cx="4286280" cy="1928826"/>
            <a:chOff x="174767" y="2967052"/>
            <a:chExt cx="2042468" cy="1429590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16638" y="3008923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Promoción de la salud para las PcD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Barreras a la promoción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Promoción de la salud para los   </a:t>
              </a: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  miembros de la familia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1500166" y="3143248"/>
            <a:ext cx="2584456" cy="2240579"/>
            <a:chOff x="2758162" y="1451466"/>
            <a:chExt cx="2584456" cy="2240579"/>
          </a:xfrm>
        </p:grpSpPr>
        <p:sp>
          <p:nvSpPr>
            <p:cNvPr id="12" name="11 Elipse"/>
            <p:cNvSpPr/>
            <p:nvPr/>
          </p:nvSpPr>
          <p:spPr>
            <a:xfrm>
              <a:off x="2758162" y="1451466"/>
              <a:ext cx="2584456" cy="2240579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3136647" y="1779591"/>
              <a:ext cx="1827486" cy="158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dirty="0" smtClean="0">
                  <a:ln>
                    <a:solidFill>
                      <a:schemeClr val="tx1"/>
                    </a:solidFill>
                  </a:ln>
                  <a:latin typeface="Candara" pitchFamily="34" charset="0"/>
                </a:rPr>
                <a:t>Asistencia personal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8" name="17 Grupo"/>
          <p:cNvGrpSpPr/>
          <p:nvPr/>
        </p:nvGrpSpPr>
        <p:grpSpPr>
          <a:xfrm>
            <a:off x="3357554" y="2285992"/>
            <a:ext cx="2125302" cy="1955389"/>
            <a:chOff x="4666451" y="696499"/>
            <a:chExt cx="2125302" cy="1955389"/>
          </a:xfrm>
        </p:grpSpPr>
        <p:sp>
          <p:nvSpPr>
            <p:cNvPr id="19" name="18 Elipse"/>
            <p:cNvSpPr/>
            <p:nvPr/>
          </p:nvSpPr>
          <p:spPr>
            <a:xfrm>
              <a:off x="4666451" y="696499"/>
              <a:ext cx="2125302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977694" y="982859"/>
              <a:ext cx="1502816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oportunidades de capacitación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1" name="23 Grupo"/>
          <p:cNvGrpSpPr/>
          <p:nvPr/>
        </p:nvGrpSpPr>
        <p:grpSpPr>
          <a:xfrm>
            <a:off x="3500430" y="4071942"/>
            <a:ext cx="1896188" cy="1955389"/>
            <a:chOff x="4854068" y="2523057"/>
            <a:chExt cx="1896188" cy="1955389"/>
          </a:xfrm>
        </p:grpSpPr>
        <p:sp>
          <p:nvSpPr>
            <p:cNvPr id="25" name="24 Elipse"/>
            <p:cNvSpPr/>
            <p:nvPr/>
          </p:nvSpPr>
          <p:spPr>
            <a:xfrm>
              <a:off x="4854068" y="25230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131758" y="28094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dirty="0" smtClean="0">
                  <a:latin typeface="Candara" pitchFamily="34" charset="0"/>
                </a:rPr>
                <a:t>Asegurar que las familias sean apoyadas en sus roles de asistentes personales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5" name="29 Grupo"/>
          <p:cNvGrpSpPr/>
          <p:nvPr/>
        </p:nvGrpSpPr>
        <p:grpSpPr>
          <a:xfrm>
            <a:off x="285720" y="4143380"/>
            <a:ext cx="1896188" cy="1955389"/>
            <a:chOff x="1639348" y="2669175"/>
            <a:chExt cx="1896188" cy="1955389"/>
          </a:xfrm>
        </p:grpSpPr>
        <p:sp>
          <p:nvSpPr>
            <p:cNvPr id="31" name="30 Elipse"/>
            <p:cNvSpPr/>
            <p:nvPr/>
          </p:nvSpPr>
          <p:spPr>
            <a:xfrm>
              <a:off x="1639348" y="2669175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ipse 4"/>
            <p:cNvSpPr/>
            <p:nvPr/>
          </p:nvSpPr>
          <p:spPr>
            <a:xfrm>
              <a:off x="1917038" y="2955535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dirty="0" smtClean="0">
                  <a:latin typeface="Candara" pitchFamily="34" charset="0"/>
                </a:rPr>
                <a:t>Motivar un alejamiento de la atención institucional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32 Grupo"/>
          <p:cNvGrpSpPr/>
          <p:nvPr/>
        </p:nvGrpSpPr>
        <p:grpSpPr>
          <a:xfrm>
            <a:off x="357158" y="2285992"/>
            <a:ext cx="1896188" cy="1955389"/>
            <a:chOff x="1420172" y="988757"/>
            <a:chExt cx="1896188" cy="1955389"/>
          </a:xfrm>
        </p:grpSpPr>
        <p:sp>
          <p:nvSpPr>
            <p:cNvPr id="34" name="33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Asistir a </a:t>
              </a:r>
              <a:r>
                <a:rPr lang="es-CL" sz="1500" b="1" dirty="0" smtClean="0">
                  <a:latin typeface="Candara" pitchFamily="34" charset="0"/>
                </a:rPr>
                <a:t>las personas a desarrollar planes de apoyo individual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Asistencia cuando sea necesario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5029200"/>
          </a:xfrm>
        </p:spPr>
        <p:txBody>
          <a:bodyPr/>
          <a:lstStyle/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Corea  un joven es diagnosticado con disfrofia muscular, a los 9 años no podía caminar independientemente</a:t>
            </a:r>
          </a:p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Por un programa de RBC recibió rehabilitación médica y una silla de ruedas</a:t>
            </a:r>
          </a:p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Él deseaba  retornar a la escuela, sin embargo el no podía hacer eso sin asistencia personal</a:t>
            </a:r>
          </a:p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Una trabajadora social del hospital enlazó un voluntario, quien le brindó asistencia para que pudiera terminar la escuela elemental</a:t>
            </a:r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1372">
            <a:off x="5089529" y="2533819"/>
            <a:ext cx="3346077" cy="2581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Relaciones, matrimonio y familia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6929454" y="4286256"/>
            <a:ext cx="1714512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 rot="5400000" flipH="1" flipV="1">
            <a:off x="8251851" y="4678371"/>
            <a:ext cx="785818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11 Grupo"/>
          <p:cNvGrpSpPr/>
          <p:nvPr/>
        </p:nvGrpSpPr>
        <p:grpSpPr>
          <a:xfrm>
            <a:off x="1785918" y="3214686"/>
            <a:ext cx="2286021" cy="2190783"/>
            <a:chOff x="3200402" y="1323977"/>
            <a:chExt cx="2286021" cy="2190783"/>
          </a:xfrm>
        </p:grpSpPr>
        <p:sp>
          <p:nvSpPr>
            <p:cNvPr id="14" name="13 Elipse"/>
            <p:cNvSpPr/>
            <p:nvPr/>
          </p:nvSpPr>
          <p:spPr>
            <a:xfrm>
              <a:off x="3200402" y="1323977"/>
              <a:ext cx="2286021" cy="2190783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3535182" y="1644810"/>
              <a:ext cx="1616461" cy="1549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dirty="0" smtClean="0">
                  <a:ln>
                    <a:solidFill>
                      <a:schemeClr val="tx1"/>
                    </a:solidFill>
                  </a:ln>
                  <a:latin typeface="Candara" pitchFamily="34" charset="0"/>
                </a:rPr>
                <a:t>Relaciones, matrimonio y familia</a:t>
              </a:r>
              <a:endParaRPr lang="es-CL" sz="2400" b="1" dirty="0">
                <a:ln>
                  <a:solidFill>
                    <a:schemeClr val="tx1"/>
                  </a:solidFill>
                </a:ln>
                <a:latin typeface="Candara" pitchFamily="34" charset="0"/>
              </a:endParaRPr>
            </a:p>
          </p:txBody>
        </p:sp>
      </p:grpSp>
      <p:grpSp>
        <p:nvGrpSpPr>
          <p:cNvPr id="7" name="15 Grupo"/>
          <p:cNvGrpSpPr/>
          <p:nvPr/>
        </p:nvGrpSpPr>
        <p:grpSpPr>
          <a:xfrm>
            <a:off x="683568" y="4725144"/>
            <a:ext cx="1782108" cy="1656184"/>
            <a:chOff x="3486146" y="-33352"/>
            <a:chExt cx="1854116" cy="1848244"/>
          </a:xfrm>
        </p:grpSpPr>
        <p:sp>
          <p:nvSpPr>
            <p:cNvPr id="17" name="16 Elipse"/>
            <p:cNvSpPr/>
            <p:nvPr/>
          </p:nvSpPr>
          <p:spPr>
            <a:xfrm>
              <a:off x="3486146" y="-33352"/>
              <a:ext cx="1854116" cy="184824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757675" y="237317"/>
              <a:ext cx="1311058" cy="130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dirty="0" smtClean="0">
                  <a:latin typeface="Candara" pitchFamily="34" charset="0"/>
                </a:rPr>
                <a:t>Trabajar con las familias para promover la independencia</a:t>
              </a:r>
              <a:endParaRPr lang="es-CL" sz="1400" b="1" dirty="0">
                <a:latin typeface="Candara" pitchFamily="34" charset="0"/>
              </a:endParaRPr>
            </a:p>
          </p:txBody>
        </p:sp>
      </p:grpSp>
      <p:grpSp>
        <p:nvGrpSpPr>
          <p:cNvPr id="8" name="18 Grupo"/>
          <p:cNvGrpSpPr/>
          <p:nvPr/>
        </p:nvGrpSpPr>
        <p:grpSpPr>
          <a:xfrm>
            <a:off x="3428992" y="2285992"/>
            <a:ext cx="1717884" cy="1759771"/>
            <a:chOff x="5057776" y="395282"/>
            <a:chExt cx="1717884" cy="1759771"/>
          </a:xfrm>
        </p:grpSpPr>
        <p:sp>
          <p:nvSpPr>
            <p:cNvPr id="20" name="19 Elipse"/>
            <p:cNvSpPr/>
            <p:nvPr/>
          </p:nvSpPr>
          <p:spPr>
            <a:xfrm>
              <a:off x="5057776" y="395282"/>
              <a:ext cx="1717884" cy="175977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5309354" y="652994"/>
              <a:ext cx="1214728" cy="1244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dirty="0" smtClean="0">
                  <a:latin typeface="Candara" pitchFamily="34" charset="0"/>
                </a:rPr>
                <a:t>Ayudar a prevenir la violencia</a:t>
              </a:r>
              <a:endParaRPr lang="es-CL" sz="1400" b="1" dirty="0">
                <a:latin typeface="Candara" pitchFamily="34" charset="0"/>
              </a:endParaRPr>
            </a:p>
          </p:txBody>
        </p:sp>
      </p:grpSp>
      <p:grpSp>
        <p:nvGrpSpPr>
          <p:cNvPr id="12" name="24 Grupo"/>
          <p:cNvGrpSpPr/>
          <p:nvPr/>
        </p:nvGrpSpPr>
        <p:grpSpPr>
          <a:xfrm>
            <a:off x="3571868" y="4572008"/>
            <a:ext cx="1701049" cy="1646260"/>
            <a:chOff x="4986347" y="2895615"/>
            <a:chExt cx="1701049" cy="1646260"/>
          </a:xfrm>
        </p:grpSpPr>
        <p:sp>
          <p:nvSpPr>
            <p:cNvPr id="26" name="25 Elipse"/>
            <p:cNvSpPr/>
            <p:nvPr/>
          </p:nvSpPr>
          <p:spPr>
            <a:xfrm>
              <a:off x="4986347" y="2895615"/>
              <a:ext cx="1701049" cy="164626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5235460" y="3136704"/>
              <a:ext cx="1202823" cy="1164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dirty="0" smtClean="0">
                  <a:latin typeface="Candara" pitchFamily="34" charset="0"/>
                </a:rPr>
                <a:t>Apoyar a las personas que tienen redes sociales limitadas</a:t>
              </a:r>
              <a:endParaRPr lang="es-CL" sz="1400" b="1" dirty="0">
                <a:latin typeface="Candara" pitchFamily="34" charset="0"/>
              </a:endParaRPr>
            </a:p>
          </p:txBody>
        </p:sp>
      </p:grpSp>
      <p:grpSp>
        <p:nvGrpSpPr>
          <p:cNvPr id="25" name="36 Grupo"/>
          <p:cNvGrpSpPr/>
          <p:nvPr/>
        </p:nvGrpSpPr>
        <p:grpSpPr>
          <a:xfrm>
            <a:off x="571472" y="2285992"/>
            <a:ext cx="1680573" cy="1680573"/>
            <a:chOff x="2128814" y="466716"/>
            <a:chExt cx="1680573" cy="1680573"/>
          </a:xfrm>
        </p:grpSpPr>
        <p:sp>
          <p:nvSpPr>
            <p:cNvPr id="38" name="37 Elipse"/>
            <p:cNvSpPr/>
            <p:nvPr/>
          </p:nvSpPr>
          <p:spPr>
            <a:xfrm>
              <a:off x="2128814" y="466716"/>
              <a:ext cx="1680573" cy="16805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Elipse 4"/>
            <p:cNvSpPr/>
            <p:nvPr/>
          </p:nvSpPr>
          <p:spPr>
            <a:xfrm>
              <a:off x="2374928" y="712830"/>
              <a:ext cx="1188345" cy="118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dirty="0" smtClean="0">
                  <a:latin typeface="Candara" pitchFamily="34" charset="0"/>
                </a:rPr>
                <a:t>Apoyar madres y padres</a:t>
              </a:r>
              <a:endParaRPr lang="es-CL" sz="1400" b="1" dirty="0">
                <a:latin typeface="Candara" pitchFamily="34" charset="0"/>
              </a:endParaRPr>
            </a:p>
          </p:txBody>
        </p:sp>
      </p:grpSp>
      <p:grpSp>
        <p:nvGrpSpPr>
          <p:cNvPr id="28" name="7 Grupo"/>
          <p:cNvGrpSpPr/>
          <p:nvPr/>
        </p:nvGrpSpPr>
        <p:grpSpPr>
          <a:xfrm>
            <a:off x="4572000" y="1628800"/>
            <a:ext cx="4357718" cy="2999827"/>
            <a:chOff x="6523526" y="2877288"/>
            <a:chExt cx="2032329" cy="1703649"/>
          </a:xfrm>
          <a:scene3d>
            <a:camera prst="orthographicFront"/>
            <a:lightRig rig="chilly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6523526" y="2877288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6590160" y="2989224"/>
              <a:ext cx="1865745" cy="15917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Relaciones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Familia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Sexualidad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Matrimonio,maternidad,paternidad</a:t>
              </a: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Violencia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  <p:graphicFrame>
        <p:nvGraphicFramePr>
          <p:cNvPr id="46" name="5 Marcador de contenido"/>
          <p:cNvGraphicFramePr>
            <a:graphicFrameLocks/>
          </p:cNvGraphicFramePr>
          <p:nvPr/>
        </p:nvGraphicFramePr>
        <p:xfrm>
          <a:off x="6664424" y="4572008"/>
          <a:ext cx="2479576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Un atrevido viaje hacia la maternidad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5029200"/>
          </a:xfrm>
        </p:spPr>
        <p:txBody>
          <a:bodyPr/>
          <a:lstStyle/>
          <a:p>
            <a:pPr algn="just"/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“Quedé embarazada  a los 25 años de edad. Esta noticia impacto a mi hermanas y a mis tías y tíos porque eran lo que menos esperaban de mí”</a:t>
            </a:r>
          </a:p>
          <a:p>
            <a:pPr algn="just"/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Me dijeron que  engendrar  un niño era una cosa horrible que no podía enfrentar debido a mi discapacidad</a:t>
            </a:r>
          </a:p>
          <a:p>
            <a:pPr algn="just"/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Vino el tiempo del nacimiento de una hermosa niña. Éste fue un tiempo de júbilo y reconciliación  para toda la familia. Todos estaban muy contentos  y me apoyaron</a:t>
            </a:r>
          </a:p>
          <a:p>
            <a:pPr algn="just"/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Soy la feliz madre de una niña y un niño</a:t>
            </a:r>
          </a:p>
          <a:p>
            <a:pPr algn="just"/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Esta es una historia personal de mi lucha por ser una madre con discapacidad</a:t>
            </a:r>
          </a:p>
          <a:p>
            <a:pPr algn="just"/>
            <a:endParaRPr lang="es-CL" sz="20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295525" cy="2581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93096"/>
            <a:ext cx="121920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Cultura y las artes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/>
        </p:nvGraphicFramePr>
        <p:xfrm>
          <a:off x="6664424" y="4572008"/>
          <a:ext cx="2479576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 de flecha"/>
          <p:cNvCxnSpPr/>
          <p:nvPr/>
        </p:nvCxnSpPr>
        <p:spPr bwMode="auto">
          <a:xfrm rot="10800000">
            <a:off x="6715140" y="4286256"/>
            <a:ext cx="221457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10 Conector recto"/>
          <p:cNvCxnSpPr/>
          <p:nvPr/>
        </p:nvCxnSpPr>
        <p:spPr bwMode="auto">
          <a:xfrm rot="5400000" flipH="1" flipV="1">
            <a:off x="8001818" y="5214156"/>
            <a:ext cx="1856594" cy="79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>
            <a:off x="8643966" y="6143644"/>
            <a:ext cx="286546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14 Grupo"/>
          <p:cNvGrpSpPr/>
          <p:nvPr/>
        </p:nvGrpSpPr>
        <p:grpSpPr>
          <a:xfrm>
            <a:off x="1643042" y="3143248"/>
            <a:ext cx="2337982" cy="2240579"/>
            <a:chOff x="3318901" y="1354063"/>
            <a:chExt cx="2337982" cy="2240579"/>
          </a:xfrm>
        </p:grpSpPr>
        <p:sp>
          <p:nvSpPr>
            <p:cNvPr id="16" name="15 Elipse"/>
            <p:cNvSpPr/>
            <p:nvPr/>
          </p:nvSpPr>
          <p:spPr>
            <a:xfrm>
              <a:off x="3318901" y="1354063"/>
              <a:ext cx="2337982" cy="2240579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61291" y="1682188"/>
              <a:ext cx="1653202" cy="158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32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Cultura y las artes</a:t>
              </a:r>
              <a:endParaRPr lang="es-CL" sz="32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4" name="17 Grupo"/>
          <p:cNvGrpSpPr/>
          <p:nvPr/>
        </p:nvGrpSpPr>
        <p:grpSpPr>
          <a:xfrm>
            <a:off x="1857356" y="1571612"/>
            <a:ext cx="1913306" cy="1863663"/>
            <a:chOff x="3465035" y="-107164"/>
            <a:chExt cx="1913306" cy="1863663"/>
          </a:xfrm>
        </p:grpSpPr>
        <p:sp>
          <p:nvSpPr>
            <p:cNvPr id="19" name="18 Elipse"/>
            <p:cNvSpPr/>
            <p:nvPr/>
          </p:nvSpPr>
          <p:spPr>
            <a:xfrm>
              <a:off x="3465035" y="-107164"/>
              <a:ext cx="1913306" cy="18636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745232" y="165763"/>
              <a:ext cx="1352912" cy="1317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Promover la cultura y el arte para el cambio social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5" name="20 Grupo"/>
          <p:cNvGrpSpPr/>
          <p:nvPr/>
        </p:nvGrpSpPr>
        <p:grpSpPr>
          <a:xfrm>
            <a:off x="3779912" y="2780928"/>
            <a:ext cx="1772737" cy="1774463"/>
            <a:chOff x="5214966" y="714383"/>
            <a:chExt cx="1772737" cy="1774463"/>
          </a:xfrm>
        </p:grpSpPr>
        <p:sp>
          <p:nvSpPr>
            <p:cNvPr id="22" name="21 Elipse"/>
            <p:cNvSpPr/>
            <p:nvPr/>
          </p:nvSpPr>
          <p:spPr>
            <a:xfrm>
              <a:off x="5214966" y="714383"/>
              <a:ext cx="1772737" cy="17744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474578" y="974247"/>
              <a:ext cx="1253513" cy="125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Apoyar la participación de la familia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8" name="23 Grupo"/>
          <p:cNvGrpSpPr/>
          <p:nvPr/>
        </p:nvGrpSpPr>
        <p:grpSpPr>
          <a:xfrm>
            <a:off x="3131840" y="4725144"/>
            <a:ext cx="1735220" cy="1753907"/>
            <a:chOff x="5291584" y="2523062"/>
            <a:chExt cx="1735220" cy="1753907"/>
          </a:xfrm>
        </p:grpSpPr>
        <p:sp>
          <p:nvSpPr>
            <p:cNvPr id="25" name="24 Elipse"/>
            <p:cNvSpPr/>
            <p:nvPr/>
          </p:nvSpPr>
          <p:spPr>
            <a:xfrm>
              <a:off x="5291584" y="2523062"/>
              <a:ext cx="1735220" cy="1753907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545701" y="2779916"/>
              <a:ext cx="1226986" cy="124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Motivar la  participación de personas con discapacidad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9" name="26 Grupo"/>
          <p:cNvGrpSpPr/>
          <p:nvPr/>
        </p:nvGrpSpPr>
        <p:grpSpPr>
          <a:xfrm>
            <a:off x="827584" y="4797152"/>
            <a:ext cx="1826417" cy="1788928"/>
            <a:chOff x="3539713" y="3253676"/>
            <a:chExt cx="1826417" cy="1788928"/>
          </a:xfrm>
        </p:grpSpPr>
        <p:sp>
          <p:nvSpPr>
            <p:cNvPr id="28" name="27 Elipse"/>
            <p:cNvSpPr/>
            <p:nvPr/>
          </p:nvSpPr>
          <p:spPr>
            <a:xfrm>
              <a:off x="3539713" y="3253676"/>
              <a:ext cx="1826417" cy="1788928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734077" y="3485812"/>
              <a:ext cx="1367621" cy="1264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Trabajar con los principales grupos y organizaciones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3" name="32 Grupo"/>
          <p:cNvGrpSpPr/>
          <p:nvPr/>
        </p:nvGrpSpPr>
        <p:grpSpPr>
          <a:xfrm>
            <a:off x="179512" y="2852936"/>
            <a:ext cx="1734235" cy="1694592"/>
            <a:chOff x="2076864" y="2449982"/>
            <a:chExt cx="1734235" cy="1694592"/>
          </a:xfrm>
        </p:grpSpPr>
        <p:sp>
          <p:nvSpPr>
            <p:cNvPr id="34" name="33 Elipse"/>
            <p:cNvSpPr/>
            <p:nvPr/>
          </p:nvSpPr>
          <p:spPr>
            <a:xfrm>
              <a:off x="2076864" y="2449982"/>
              <a:ext cx="1734235" cy="1694592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2330837" y="2698149"/>
              <a:ext cx="1226289" cy="1198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Trabajar con dirigentes y grupos espirituales y religiosos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8 Grupo"/>
          <p:cNvGrpSpPr/>
          <p:nvPr/>
        </p:nvGrpSpPr>
        <p:grpSpPr>
          <a:xfrm>
            <a:off x="4857752" y="1643050"/>
            <a:ext cx="3857652" cy="2071701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05139" y="3572250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participación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Beneficios de la participación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La cultura y las artes como medio para promover el cambio social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Arte sobre la discapacidad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Modelos a seguir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Mensajeros de la paz ayudan a crear conciencia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14744" y="1740708"/>
            <a:ext cx="5286412" cy="5000660"/>
          </a:xfrm>
        </p:spPr>
        <p:txBody>
          <a:bodyPr/>
          <a:lstStyle/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ONU nombró al conocido cantante y compositor, </a:t>
            </a:r>
            <a:r>
              <a:rPr lang="es-CL" sz="20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Stevie</a:t>
            </a:r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</a:t>
            </a:r>
            <a:r>
              <a:rPr lang="es-CL" sz="20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Wonder</a:t>
            </a:r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mensajero de las naciones unidas para la Paz con un enfoque especial en las personas con discapacidad</a:t>
            </a:r>
          </a:p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mensajeros de la Paz  son individuos que poseen talentos ampliamente reconocidos en las artes, la academia, los deportes…</a:t>
            </a:r>
          </a:p>
          <a:p>
            <a:pPr algn="just"/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Mediante sus apariciones en público, contacto con los medios de comunicación internacional y trabajo humanitario, ellos aumentan su entendimiento de cómo la ONU ayuda a mejorar  las vidas de las personas en todo el mundo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2209800" cy="2552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Recreación, esparcimiento y deportes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/>
        </p:nvGraphicFramePr>
        <p:xfrm>
          <a:off x="6664424" y="4572008"/>
          <a:ext cx="2479576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 bwMode="auto">
          <a:xfrm rot="10800000">
            <a:off x="6143636" y="5500702"/>
            <a:ext cx="941804" cy="5749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11 Grupo"/>
          <p:cNvGrpSpPr/>
          <p:nvPr/>
        </p:nvGrpSpPr>
        <p:grpSpPr>
          <a:xfrm>
            <a:off x="1500166" y="3071810"/>
            <a:ext cx="2625009" cy="2513118"/>
            <a:chOff x="3106560" y="1398106"/>
            <a:chExt cx="2625009" cy="2513118"/>
          </a:xfrm>
        </p:grpSpPr>
        <p:sp>
          <p:nvSpPr>
            <p:cNvPr id="13" name="12 Elipse"/>
            <p:cNvSpPr/>
            <p:nvPr/>
          </p:nvSpPr>
          <p:spPr>
            <a:xfrm>
              <a:off x="3106560" y="1398106"/>
              <a:ext cx="2625009" cy="2513118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490984" y="1766143"/>
              <a:ext cx="1856161" cy="1777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3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Recreación, esparcimiento y deportes</a:t>
              </a:r>
              <a:endParaRPr lang="es-CL" sz="23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7" name="14 Grupo"/>
          <p:cNvGrpSpPr/>
          <p:nvPr/>
        </p:nvGrpSpPr>
        <p:grpSpPr>
          <a:xfrm>
            <a:off x="1928794" y="1643050"/>
            <a:ext cx="1984045" cy="1932567"/>
            <a:chOff x="3361876" y="-20443"/>
            <a:chExt cx="1984045" cy="1932567"/>
          </a:xfrm>
        </p:grpSpPr>
        <p:sp>
          <p:nvSpPr>
            <p:cNvPr id="16" name="15 Elipse"/>
            <p:cNvSpPr/>
            <p:nvPr/>
          </p:nvSpPr>
          <p:spPr>
            <a:xfrm>
              <a:off x="3361876" y="-20443"/>
              <a:ext cx="1984045" cy="1932567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52433" y="262575"/>
              <a:ext cx="1402931" cy="136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Identificar oportunidades locales para la recreación, esparcimiento y deportes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8" name="17 Grupo"/>
          <p:cNvGrpSpPr/>
          <p:nvPr/>
        </p:nvGrpSpPr>
        <p:grpSpPr>
          <a:xfrm>
            <a:off x="3714744" y="2786058"/>
            <a:ext cx="1838278" cy="1840068"/>
            <a:chOff x="5429290" y="1285879"/>
            <a:chExt cx="1838278" cy="1840068"/>
          </a:xfrm>
        </p:grpSpPr>
        <p:sp>
          <p:nvSpPr>
            <p:cNvPr id="19" name="18 Elipse"/>
            <p:cNvSpPr/>
            <p:nvPr/>
          </p:nvSpPr>
          <p:spPr>
            <a:xfrm>
              <a:off x="5429290" y="1285879"/>
              <a:ext cx="1838278" cy="1840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98500" y="1555351"/>
              <a:ext cx="1299858" cy="1301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Facilitar la participación  de personas con discapacidad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1" name="20 Grupo"/>
          <p:cNvGrpSpPr/>
          <p:nvPr/>
        </p:nvGrpSpPr>
        <p:grpSpPr>
          <a:xfrm>
            <a:off x="3143240" y="4714884"/>
            <a:ext cx="1799374" cy="1818752"/>
            <a:chOff x="4708700" y="3180611"/>
            <a:chExt cx="1799374" cy="1818752"/>
          </a:xfrm>
        </p:grpSpPr>
        <p:sp>
          <p:nvSpPr>
            <p:cNvPr id="22" name="21 Elipse"/>
            <p:cNvSpPr/>
            <p:nvPr/>
          </p:nvSpPr>
          <p:spPr>
            <a:xfrm>
              <a:off x="4708700" y="3180611"/>
              <a:ext cx="1799374" cy="1818752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4972212" y="3446961"/>
              <a:ext cx="1381272" cy="1286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Usar la recreación  y los deportes para crear conciencia acerca de la inclusión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2" name="23 Grupo"/>
          <p:cNvGrpSpPr/>
          <p:nvPr/>
        </p:nvGrpSpPr>
        <p:grpSpPr>
          <a:xfrm>
            <a:off x="714348" y="4714884"/>
            <a:ext cx="1893943" cy="1855068"/>
            <a:chOff x="2370728" y="3034489"/>
            <a:chExt cx="1893943" cy="1855068"/>
          </a:xfrm>
        </p:grpSpPr>
        <p:sp>
          <p:nvSpPr>
            <p:cNvPr id="25" name="24 Elipse"/>
            <p:cNvSpPr/>
            <p:nvPr/>
          </p:nvSpPr>
          <p:spPr>
            <a:xfrm>
              <a:off x="2370728" y="3034489"/>
              <a:ext cx="1893943" cy="1855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648090" y="3306157"/>
              <a:ext cx="1339219" cy="1311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Motivar para que los principales programas sean inclusivos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5" name="26 Grupo"/>
          <p:cNvGrpSpPr/>
          <p:nvPr/>
        </p:nvGrpSpPr>
        <p:grpSpPr>
          <a:xfrm>
            <a:off x="214282" y="2714620"/>
            <a:ext cx="1798353" cy="1757244"/>
            <a:chOff x="1729933" y="1174966"/>
            <a:chExt cx="1798353" cy="1757244"/>
          </a:xfrm>
        </p:grpSpPr>
        <p:sp>
          <p:nvSpPr>
            <p:cNvPr id="28" name="27 Elipse"/>
            <p:cNvSpPr/>
            <p:nvPr/>
          </p:nvSpPr>
          <p:spPr>
            <a:xfrm>
              <a:off x="1729933" y="1174966"/>
              <a:ext cx="1798353" cy="1757244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1993296" y="1432308"/>
              <a:ext cx="1271627" cy="124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Desarrollar y apoyar los programas específicos por discapacidad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7 Grupo"/>
          <p:cNvGrpSpPr/>
          <p:nvPr/>
        </p:nvGrpSpPr>
        <p:grpSpPr>
          <a:xfrm>
            <a:off x="4427984" y="1484784"/>
            <a:ext cx="4572032" cy="2928958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Recreación, esparcimiento y deportes en la comunidad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Los beneficios de la participación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La recreación y los deportes se complementan con otras oportunidades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Guías para la RBC 2012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Fundamentadas en: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Consulta Internacional para Revisar la RBC (2003).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Posición Conjunta sobre RBC de la OIT, UNESCO y OMS (2004).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que apunta a contribuir a la puesta en práctica de la Convención Internacional sobre los Derechos de las Personas con Discapacidad.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elaboración de legislación nacional que incluya la discapacidad y que pueda apoyar el desarrollo inclusivo basado en la comunidad.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Adaptando las actividades deportivas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14744" y="1714488"/>
            <a:ext cx="5286412" cy="5000660"/>
          </a:xfrm>
        </p:spPr>
        <p:txBody>
          <a:bodyPr/>
          <a:lstStyle/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Adaptar las reglas o el sistema de hacer puntos en los juegos puede permitir que las personas con diferentes habilidades y edades puedan jugar juntas, sin ningún costo. Usar materiales locales para realizar adaptaciones baratas en el equipo de juego, como hacer balones sonoros de calabazas secas o hacer que los jugadores jueguen en parejas.  Las adaptaciones simples como éstas pueden aumentar la participación  de todos los  miembros de la comunidad.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3808161" cy="2497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18711" b="9395"/>
          <a:stretch>
            <a:fillRect/>
          </a:stretch>
        </p:blipFill>
        <p:spPr bwMode="auto">
          <a:xfrm>
            <a:off x="755576" y="1844824"/>
            <a:ext cx="2880320" cy="2304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Justicia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/>
        </p:nvGraphicFramePr>
        <p:xfrm>
          <a:off x="6664424" y="4572008"/>
          <a:ext cx="2479576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 bwMode="auto">
          <a:xfrm rot="10800000">
            <a:off x="6286512" y="5000636"/>
            <a:ext cx="500066" cy="2143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11 Grupo"/>
          <p:cNvGrpSpPr/>
          <p:nvPr/>
        </p:nvGrpSpPr>
        <p:grpSpPr>
          <a:xfrm>
            <a:off x="1643042" y="3143248"/>
            <a:ext cx="2566670" cy="2457265"/>
            <a:chOff x="3121116" y="1395412"/>
            <a:chExt cx="2566670" cy="2457265"/>
          </a:xfrm>
        </p:grpSpPr>
        <p:sp>
          <p:nvSpPr>
            <p:cNvPr id="13" name="12 Elipse"/>
            <p:cNvSpPr/>
            <p:nvPr/>
          </p:nvSpPr>
          <p:spPr>
            <a:xfrm>
              <a:off x="3121116" y="1395412"/>
              <a:ext cx="2566670" cy="2457265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496996" y="1755270"/>
              <a:ext cx="1814910" cy="173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Justicia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7" name="14 Grupo"/>
          <p:cNvGrpSpPr/>
          <p:nvPr/>
        </p:nvGrpSpPr>
        <p:grpSpPr>
          <a:xfrm>
            <a:off x="1928794" y="1785926"/>
            <a:ext cx="1939950" cy="1889616"/>
            <a:chOff x="3407289" y="-47599"/>
            <a:chExt cx="1939950" cy="1889616"/>
          </a:xfrm>
        </p:grpSpPr>
        <p:sp>
          <p:nvSpPr>
            <p:cNvPr id="16" name="15 Elipse"/>
            <p:cNvSpPr/>
            <p:nvPr/>
          </p:nvSpPr>
          <p:spPr>
            <a:xfrm>
              <a:off x="3407289" y="-47599"/>
              <a:ext cx="1939950" cy="18896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91388" y="229129"/>
              <a:ext cx="1371752" cy="133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Desarrollar un entendimiento del contexto local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8" name="17 Grupo"/>
          <p:cNvGrpSpPr/>
          <p:nvPr/>
        </p:nvGrpSpPr>
        <p:grpSpPr>
          <a:xfrm>
            <a:off x="3714744" y="3000372"/>
            <a:ext cx="2015003" cy="1799174"/>
            <a:chOff x="5357847" y="1171561"/>
            <a:chExt cx="2015003" cy="1799174"/>
          </a:xfrm>
        </p:grpSpPr>
        <p:sp>
          <p:nvSpPr>
            <p:cNvPr id="19" name="18 Elipse"/>
            <p:cNvSpPr/>
            <p:nvPr/>
          </p:nvSpPr>
          <p:spPr>
            <a:xfrm>
              <a:off x="5357847" y="1171561"/>
              <a:ext cx="2015003" cy="17991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52938" y="1435044"/>
              <a:ext cx="1424821" cy="12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Desarrollar redes y alianzas con interesados relevantes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1" name="20 Grupo"/>
          <p:cNvGrpSpPr/>
          <p:nvPr/>
        </p:nvGrpSpPr>
        <p:grpSpPr>
          <a:xfrm>
            <a:off x="3428992" y="4786322"/>
            <a:ext cx="1759384" cy="1778331"/>
            <a:chOff x="4764174" y="3181359"/>
            <a:chExt cx="1759384" cy="1778331"/>
          </a:xfrm>
        </p:grpSpPr>
        <p:sp>
          <p:nvSpPr>
            <p:cNvPr id="22" name="21 Elipse"/>
            <p:cNvSpPr/>
            <p:nvPr/>
          </p:nvSpPr>
          <p:spPr>
            <a:xfrm>
              <a:off x="4764174" y="3181359"/>
              <a:ext cx="1759384" cy="1778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021830" y="3441789"/>
              <a:ext cx="1244072" cy="125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Crear conciencia sobre los derechos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2" name="23 Grupo"/>
          <p:cNvGrpSpPr/>
          <p:nvPr/>
        </p:nvGrpSpPr>
        <p:grpSpPr>
          <a:xfrm>
            <a:off x="642910" y="4643446"/>
            <a:ext cx="1851851" cy="1813840"/>
            <a:chOff x="2255162" y="3192761"/>
            <a:chExt cx="1851851" cy="1813840"/>
          </a:xfrm>
        </p:grpSpPr>
        <p:sp>
          <p:nvSpPr>
            <p:cNvPr id="25" name="24 Elipse"/>
            <p:cNvSpPr/>
            <p:nvPr/>
          </p:nvSpPr>
          <p:spPr>
            <a:xfrm>
              <a:off x="2255162" y="3192761"/>
              <a:ext cx="1851851" cy="1813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526359" y="3458392"/>
              <a:ext cx="1309457" cy="1282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u="none" kern="1200" dirty="0" smtClean="0">
                  <a:latin typeface="Candara" pitchFamily="34" charset="0"/>
                </a:rPr>
                <a:t>Promover  acceso a mecanismos informales donde sea apropiado</a:t>
              </a:r>
              <a:endParaRPr lang="es-CL" sz="1600" b="1" u="none" kern="1200" dirty="0">
                <a:latin typeface="Candara" pitchFamily="34" charset="0"/>
              </a:endParaRPr>
            </a:p>
          </p:txBody>
        </p:sp>
      </p:grpSp>
      <p:grpSp>
        <p:nvGrpSpPr>
          <p:cNvPr id="15" name="26 Grupo"/>
          <p:cNvGrpSpPr/>
          <p:nvPr/>
        </p:nvGrpSpPr>
        <p:grpSpPr>
          <a:xfrm>
            <a:off x="214282" y="2928934"/>
            <a:ext cx="1944564" cy="1718191"/>
            <a:chOff x="1463082" y="1248543"/>
            <a:chExt cx="1944564" cy="1718191"/>
          </a:xfrm>
        </p:grpSpPr>
        <p:sp>
          <p:nvSpPr>
            <p:cNvPr id="28" name="27 Elipse"/>
            <p:cNvSpPr/>
            <p:nvPr/>
          </p:nvSpPr>
          <p:spPr>
            <a:xfrm>
              <a:off x="1463082" y="1248543"/>
              <a:ext cx="1944564" cy="17181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1747857" y="1500166"/>
              <a:ext cx="1375014" cy="121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Apoyar la acción legal donde sea apropiado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7 Grupo"/>
          <p:cNvGrpSpPr/>
          <p:nvPr/>
        </p:nvGrpSpPr>
        <p:grpSpPr>
          <a:xfrm>
            <a:off x="4857720" y="1484784"/>
            <a:ext cx="4286280" cy="2000264"/>
            <a:chOff x="3174611" y="543118"/>
            <a:chExt cx="2001356" cy="130394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3174611" y="543118"/>
              <a:ext cx="2001356" cy="1303943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241855" y="636425"/>
              <a:ext cx="1792837" cy="101499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Personas con derechos y personas con obligaciones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Barreras a la justicia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Capacidad jurídica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Promover acceso a la justicia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La terrible experiencia de Netsanest debido a actitudes negativas de la comunidad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57340"/>
            <a:ext cx="5286412" cy="5000660"/>
          </a:xfrm>
        </p:spPr>
        <p:txBody>
          <a:bodyPr/>
          <a:lstStyle/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Netsanest  una joven no vidente de 14 años de Etiopía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Una noche un hombre de la aldea se le acercó y le ofreció dinero para pagar su educación  a cambio de acostarse con él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Aunque ella se negó, él la violo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policía en lugar de ayudarla, comenzó a culparla por lo que había sucedido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Sus padres tenían miedo de actuar por la vergüenza que les traería a la familia, sin embargo deseaban justicia para Netsanest</a:t>
            </a:r>
          </a:p>
          <a:p>
            <a:pPr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347864" cy="28141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Social </a:t>
            </a: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y RBC: 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participación en la vida social  es importante en el desarrollo personal</a:t>
            </a:r>
          </a:p>
          <a:p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asistencia personal puede facilitar a una persona con discapacidad su inclusión y participación tanto en la familia como en la comunidad</a:t>
            </a:r>
          </a:p>
          <a:p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establecer relaciones, casarse, ser madres o padres, son fuentes importantes de apoyo para todas las personas, además de brindar el espacio para que cada miembro crezca y se desarrolle</a:t>
            </a:r>
          </a:p>
          <a:p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importancia de las diversas formas artísticas radica en que  pueden ser las únicas maneras de expresarse y comunicarse para algunas </a:t>
            </a:r>
            <a:r>
              <a:rPr lang="es-CL" sz="20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endParaRPr lang="es-CL" sz="20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participación en actividades recreativas, de esparcimiento y  deportivas puede ser para las </a:t>
            </a:r>
            <a:r>
              <a:rPr lang="es-CL" sz="20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una de las pocas oportunidades de involucrarse en la vida de la comunidad y facilitar inclusión social</a:t>
            </a:r>
          </a:p>
          <a:p>
            <a:endParaRPr lang="es-CL" sz="20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endParaRPr lang="es-E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 Generales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6731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de OMS para RBC 2012 constituyen una orientación sobre el cómo desarrollar y fortalecer los programas de RBC.</a:t>
            </a:r>
          </a:p>
          <a:p>
            <a:pPr lvl="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Apunta a satisfacer las necesidades básicas y mejorar la calidad de vida de las PcD y sus familias facilitándoles el acceso a la salud, educación, subsistencia y a la sociedad en general.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inclusión y participación de las PcD en los procesos de desarrollo y toma de decisiones.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práctica libre y creativa, por lo que las distintas estrategias destinadas a mejorar la calidad de vida de las personas en situación de discapacidad serán válidas.</a:t>
            </a:r>
          </a:p>
          <a:p>
            <a:pPr lvl="0"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Evolución histórica del concepto de Discapacidad</a:t>
            </a: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Definición actual: “la discapacidad resulta de la interacción entre las personas con deficiencias y las barreras de actitudes y ambientales que obstaculizan su participación plena y efectiva en la sociedad sobre una base de igualdad con otros” (CIDPD, 2006)</a:t>
            </a:r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214554"/>
          <a:ext cx="69294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Epidemiología de la Discapacidad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10% aprox. de la población mundial vive con una discapacidad*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80% de 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viven en países en desarrollo.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15–20% de los pobres del mundo son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PcD.</a:t>
            </a:r>
            <a:endParaRPr lang="es-CL" sz="26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 hay servicios de rehabilitación disponibles para 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en 62 países.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niños con discapacidad son mucho menos propensos a asistir a la escuela en relación a los niños sin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tienden a experimentar un alto desempleo y tener ingresos menores que las personas sin discapacidad.</a:t>
            </a:r>
          </a:p>
          <a:p>
            <a:pPr algn="just">
              <a:buNone/>
            </a:pPr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*la OMS  en el 2012, sitúa la discapacidad mundial en un 15%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Hitos relevantes de la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282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57200" y="2857496"/>
            <a:ext cx="8686800" cy="2214578"/>
          </a:xfrm>
          <a:prstGeom prst="notchedRightArrow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500032" y="1857364"/>
            <a:ext cx="1612748" cy="2031688"/>
            <a:chOff x="214312" y="365751"/>
            <a:chExt cx="1612748" cy="2031688"/>
          </a:xfrm>
        </p:grpSpPr>
        <p:sp>
          <p:nvSpPr>
            <p:cNvPr id="31" name="30 Rectángulo"/>
            <p:cNvSpPr/>
            <p:nvPr/>
          </p:nvSpPr>
          <p:spPr>
            <a:xfrm>
              <a:off x="214312" y="385759"/>
              <a:ext cx="14698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57190" y="365751"/>
              <a:ext cx="14698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OMS Declaración Alma Ata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1978 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21441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2500298" y="2214554"/>
            <a:ext cx="1643073" cy="2051694"/>
            <a:chOff x="1571637" y="2600337"/>
            <a:chExt cx="1274483" cy="2011680"/>
          </a:xfrm>
        </p:grpSpPr>
        <p:sp>
          <p:nvSpPr>
            <p:cNvPr id="29" name="28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571637" y="2600337"/>
              <a:ext cx="1274483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Posición </a:t>
              </a: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conjunta OMS-UNESCO-OIT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1994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3071802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1571604" y="2000240"/>
            <a:ext cx="4400365" cy="2044222"/>
            <a:chOff x="2536623" y="496087"/>
            <a:chExt cx="3561934" cy="2044222"/>
          </a:xfrm>
        </p:grpSpPr>
        <p:sp>
          <p:nvSpPr>
            <p:cNvPr id="27" name="26 Rectángulo"/>
            <p:cNvSpPr/>
            <p:nvPr/>
          </p:nvSpPr>
          <p:spPr>
            <a:xfrm>
              <a:off x="2536623" y="528629"/>
              <a:ext cx="136453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734027" y="496087"/>
              <a:ext cx="136453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Consulta Internacional para revisar RBC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  <a:cs typeface="Narkisim" pitchFamily="34" charset="-79"/>
                </a:rPr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3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13 Elipse"/>
          <p:cNvSpPr/>
          <p:nvPr/>
        </p:nvSpPr>
        <p:spPr>
          <a:xfrm>
            <a:off x="492919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4143372" y="4071942"/>
            <a:ext cx="2941413" cy="2071702"/>
            <a:chOff x="3916635" y="2580329"/>
            <a:chExt cx="2941413" cy="2071702"/>
          </a:xfrm>
        </p:grpSpPr>
        <p:sp>
          <p:nvSpPr>
            <p:cNvPr id="25" name="24 Rectángulo"/>
            <p:cNvSpPr/>
            <p:nvPr/>
          </p:nvSpPr>
          <p:spPr>
            <a:xfrm>
              <a:off x="3916635" y="2600337"/>
              <a:ext cx="1466193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000660" y="2580329"/>
              <a:ext cx="1857388" cy="207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2° Posición conjunta OIT, UNESCO y OMS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>
          <a:xfrm>
            <a:off x="578644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16 Grupo"/>
          <p:cNvGrpSpPr/>
          <p:nvPr/>
        </p:nvGrpSpPr>
        <p:grpSpPr>
          <a:xfrm>
            <a:off x="5715009" y="1877372"/>
            <a:ext cx="1740546" cy="2277424"/>
            <a:chOff x="5429289" y="385759"/>
            <a:chExt cx="1740546" cy="2277424"/>
          </a:xfrm>
        </p:grpSpPr>
        <p:sp>
          <p:nvSpPr>
            <p:cNvPr id="23" name="22 Rectángulo"/>
            <p:cNvSpPr/>
            <p:nvPr/>
          </p:nvSpPr>
          <p:spPr>
            <a:xfrm>
              <a:off x="5429289" y="385759"/>
              <a:ext cx="1311919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5857916" y="651503"/>
              <a:ext cx="1311919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CIDPD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 ONU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2006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086191" y="4091950"/>
            <a:ext cx="1048523" cy="1435937"/>
            <a:chOff x="6800471" y="2600337"/>
            <a:chExt cx="1048523" cy="1435937"/>
          </a:xfrm>
        </p:grpSpPr>
        <p:sp>
          <p:nvSpPr>
            <p:cNvPr id="21" name="20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2012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Guías para la RBC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7335808" y="3734756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32 Elipse"/>
          <p:cNvSpPr/>
          <p:nvPr/>
        </p:nvSpPr>
        <p:spPr>
          <a:xfrm>
            <a:off x="207167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o"/>
          <p:cNvGrpSpPr/>
          <p:nvPr/>
        </p:nvGrpSpPr>
        <p:grpSpPr>
          <a:xfrm>
            <a:off x="1142976" y="4143380"/>
            <a:ext cx="1857388" cy="2020230"/>
            <a:chOff x="1571637" y="2591787"/>
            <a:chExt cx="1857388" cy="2020230"/>
          </a:xfrm>
        </p:grpSpPr>
        <p:sp>
          <p:nvSpPr>
            <p:cNvPr id="35" name="34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3947" y="2591787"/>
              <a:ext cx="1115078" cy="1357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1981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Manual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RBC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37 Elipse"/>
          <p:cNvSpPr/>
          <p:nvPr/>
        </p:nvSpPr>
        <p:spPr>
          <a:xfrm>
            <a:off x="657226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38 Elipse"/>
          <p:cNvSpPr/>
          <p:nvPr/>
        </p:nvSpPr>
        <p:spPr>
          <a:xfrm>
            <a:off x="400049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40 Rectángulo"/>
          <p:cNvSpPr/>
          <p:nvPr/>
        </p:nvSpPr>
        <p:spPr>
          <a:xfrm>
            <a:off x="3428992" y="4143380"/>
            <a:ext cx="1677649" cy="2357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2002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Reedición de Manual de RBC “Cuadernos de  Capacitación Comunitaria para PcD y sus familias”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Rehabilitación Basada en la Comunidad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14282" y="1571612"/>
            <a:ext cx="84725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PRINCIPIOS: basados en la Convención Internacional sobre los Derechos de las Personas con Discapacidad: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Respeto por la dignidad, autonomía, libertad de elección e independencia de las personas.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No discriminación.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Participación plena y efectiva e inclusión en la sociedad.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4643470" cy="5072074"/>
          </a:xfrm>
        </p:spPr>
        <p:txBody>
          <a:bodyPr/>
          <a:lstStyle/>
          <a:p>
            <a:pPr lvl="0" algn="just">
              <a:defRPr/>
            </a:pP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Matriz de RBC (2004):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Enfoque multisectorial: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 formación de alianzas.</a:t>
            </a:r>
            <a:endParaRPr lang="es-CL" sz="24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Sectores claves del desarrollo.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Objetivo: Asegurar que las PcD y sus familias tengan acceso a los beneficios de los distintos sectores.</a:t>
            </a:r>
          </a:p>
          <a:p>
            <a:endParaRPr lang="es-CL" dirty="0"/>
          </a:p>
        </p:txBody>
      </p:sp>
      <p:pic>
        <p:nvPicPr>
          <p:cNvPr id="20482" name="Picture 2" descr="http://www.andi.com.co/Archivos/image/IMAGENES%20BARRANQUILLA/BOLETIN%20PRIMER%20TRIMESTRE%202011/Comit%C3%A9%20Salud%20Ocupacional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26" t="2475" r="5940" b="8415"/>
          <a:stretch>
            <a:fillRect/>
          </a:stretch>
        </p:blipFill>
        <p:spPr bwMode="auto">
          <a:xfrm>
            <a:off x="5857884" y="2357430"/>
            <a:ext cx="2500330" cy="2571768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7">
  <a:themeElements>
    <a:clrScheme name="Tema de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1599</TotalTime>
  <Words>1753</Words>
  <Application>Microsoft Office PowerPoint</Application>
  <PresentationFormat>Presentación en pantalla (4:3)</PresentationFormat>
  <Paragraphs>283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Microsoft PhagsPa</vt:lpstr>
      <vt:lpstr>Narkisim</vt:lpstr>
      <vt:lpstr>Wingdings</vt:lpstr>
      <vt:lpstr>Tema7</vt:lpstr>
      <vt:lpstr>Presentación de PowerPoint</vt:lpstr>
      <vt:lpstr>Guías para la RBC 2012</vt:lpstr>
      <vt:lpstr>Discapacidad</vt:lpstr>
      <vt:lpstr>Epidemiología de la Discapacidad</vt:lpstr>
      <vt:lpstr>Hitos relevantes de la RBC</vt:lpstr>
      <vt:lpstr>Rehabilitación Basada en la Comunidad</vt:lpstr>
      <vt:lpstr>Matriz RBC</vt:lpstr>
      <vt:lpstr>Matriz RBC</vt:lpstr>
      <vt:lpstr>Matriz RBC</vt:lpstr>
      <vt:lpstr>Componente Social</vt:lpstr>
      <vt:lpstr>Componente Social</vt:lpstr>
      <vt:lpstr>RBC y Social</vt:lpstr>
      <vt:lpstr>Asistencia personal</vt:lpstr>
      <vt:lpstr>Caso Ejemplo: Asistencia cuando sea necesario</vt:lpstr>
      <vt:lpstr>Relaciones, matrimonio y familia</vt:lpstr>
      <vt:lpstr>Caso Ejemplo: Un atrevido viaje hacia la maternidad</vt:lpstr>
      <vt:lpstr>Cultura y las artes</vt:lpstr>
      <vt:lpstr>Caso Ejemplo: Mensajeros de la paz ayudan a crear conciencia</vt:lpstr>
      <vt:lpstr>Recreación, esparcimiento y deportes</vt:lpstr>
      <vt:lpstr>Caso Ejemplo: Adaptando las actividades deportivas</vt:lpstr>
      <vt:lpstr>Justicia</vt:lpstr>
      <vt:lpstr>Caso Ejemplo: La terrible experiencia de Netsanest debido a actitudes negativas de la comunidad</vt:lpstr>
      <vt:lpstr>Social y RBC: Conclusiones</vt:lpstr>
      <vt:lpstr>Conclusiones Generales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para la RBC</dc:title>
  <dc:creator>Francisco Nilo Garay</dc:creator>
  <cp:lastModifiedBy>Eladio Recabarren</cp:lastModifiedBy>
  <cp:revision>241</cp:revision>
  <dcterms:created xsi:type="dcterms:W3CDTF">2013-01-03T15:01:01Z</dcterms:created>
  <dcterms:modified xsi:type="dcterms:W3CDTF">2013-10-21T15:32:11Z</dcterms:modified>
</cp:coreProperties>
</file>