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09" r:id="rId2"/>
    <p:sldId id="257" r:id="rId3"/>
    <p:sldId id="258" r:id="rId4"/>
    <p:sldId id="259" r:id="rId5"/>
    <p:sldId id="284" r:id="rId6"/>
    <p:sldId id="283" r:id="rId7"/>
    <p:sldId id="261" r:id="rId8"/>
    <p:sldId id="262" r:id="rId9"/>
    <p:sldId id="263" r:id="rId10"/>
    <p:sldId id="271" r:id="rId11"/>
    <p:sldId id="272" r:id="rId12"/>
    <p:sldId id="290" r:id="rId13"/>
    <p:sldId id="304" r:id="rId14"/>
    <p:sldId id="291" r:id="rId15"/>
    <p:sldId id="305" r:id="rId16"/>
    <p:sldId id="292" r:id="rId17"/>
    <p:sldId id="306" r:id="rId18"/>
    <p:sldId id="293" r:id="rId19"/>
    <p:sldId id="307" r:id="rId20"/>
    <p:sldId id="277" r:id="rId21"/>
    <p:sldId id="308" r:id="rId22"/>
    <p:sldId id="294" r:id="rId23"/>
    <p:sldId id="278" r:id="rId24"/>
    <p:sldId id="279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CC"/>
    <a:srgbClr val="FF9999"/>
    <a:srgbClr val="93DB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E57535-E486-460C-AB6F-C4D184CD77EE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7E89ACF1-2F5F-4D87-939A-5EBBE94948FA}">
      <dgm:prSet phldrT="[Texto]" custT="1"/>
      <dgm:spPr>
        <a:solidFill>
          <a:schemeClr val="accent2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ndara" pitchFamily="34" charset="0"/>
            </a:rPr>
            <a:t>Términos mitológicos religiosos</a:t>
          </a:r>
          <a:endParaRPr lang="es-CL" sz="20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2F0CBE2F-2BA0-4D8E-9F8C-3E3AC1B38B2D}" type="parTrans" cxnId="{8C19BE16-53B0-4372-AA9B-33719A5B52E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1EB0C84-3A47-4DCE-BFD1-7A16A1EFBAB8}" type="sibTrans" cxnId="{8C19BE16-53B0-4372-AA9B-33719A5B52E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C728D82-C68E-4FC8-BA46-D925D94DACA3}">
      <dgm:prSet phldrT="[Texto]" custT="1"/>
      <dgm:spPr>
        <a:solidFill>
          <a:schemeClr val="accent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00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Candara" pitchFamily="34" charset="0"/>
            </a:rPr>
            <a:t>Base biológica médica</a:t>
          </a:r>
          <a:endParaRPr lang="es-CL" sz="2000" dirty="0">
            <a:ln>
              <a:solidFill>
                <a:sysClr val="windowText" lastClr="000000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416FEC9C-7264-4979-A1C8-A232DBAC8A63}" type="parTrans" cxnId="{4FC1AE88-76B4-40FD-9D19-0A18542B550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D283458-D24B-4214-8574-9B394AA39764}" type="sibTrans" cxnId="{4FC1AE88-76B4-40FD-9D19-0A18542B550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0998755D-C870-4C61-AEDA-6465595B4F6F}">
      <dgm:prSet phldrT="[Texto]" custT="1"/>
      <dgm:spPr>
        <a:solidFill>
          <a:schemeClr val="accent6">
            <a:lumMod val="7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8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ndara" pitchFamily="34" charset="0"/>
            </a:rPr>
            <a:t>Enfoque social</a:t>
          </a:r>
          <a:endParaRPr lang="es-CL" sz="2800" dirty="0">
            <a:ln>
              <a:solidFill>
                <a:schemeClr val="tx1"/>
              </a:solidFill>
            </a:ln>
            <a:solidFill>
              <a:srgbClr val="FF0000"/>
            </a:solidFill>
            <a:latin typeface="Candara" pitchFamily="34" charset="0"/>
          </a:endParaRPr>
        </a:p>
      </dgm:t>
    </dgm:pt>
    <dgm:pt modelId="{63CD8786-C22A-4C84-B583-D5FEF9523143}" type="parTrans" cxnId="{811E8D98-A02D-424D-8152-FDD82AE5DA3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5F847EE5-57FE-4A28-98BF-FB4177F35B50}" type="sibTrans" cxnId="{811E8D98-A02D-424D-8152-FDD82AE5DA3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B16E51E-5959-4707-99D2-5068DB019CC9}" type="pres">
      <dgm:prSet presAssocID="{7AE57535-E486-460C-AB6F-C4D184CD77EE}" presName="Name0" presStyleCnt="0">
        <dgm:presLayoutVars>
          <dgm:dir/>
          <dgm:animLvl val="lvl"/>
          <dgm:resizeHandles val="exact"/>
        </dgm:presLayoutVars>
      </dgm:prSet>
      <dgm:spPr/>
    </dgm:pt>
    <dgm:pt modelId="{5612B382-E9A4-4BAC-ADA0-3A281826A9F9}" type="pres">
      <dgm:prSet presAssocID="{7E89ACF1-2F5F-4D87-939A-5EBBE94948FA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0A6A457-8581-49E2-B1B9-352007EBB5DF}" type="pres">
      <dgm:prSet presAssocID="{B1EB0C84-3A47-4DCE-BFD1-7A16A1EFBAB8}" presName="parTxOnlySpace" presStyleCnt="0"/>
      <dgm:spPr/>
    </dgm:pt>
    <dgm:pt modelId="{D3E7D52C-C7D0-40BE-A794-CB8DFD600E76}" type="pres">
      <dgm:prSet presAssocID="{7C728D82-C68E-4FC8-BA46-D925D94DACA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36100F7-6949-44CE-A54B-D42ACB84F71E}" type="pres">
      <dgm:prSet presAssocID="{BD283458-D24B-4214-8574-9B394AA39764}" presName="parTxOnlySpace" presStyleCnt="0"/>
      <dgm:spPr/>
    </dgm:pt>
    <dgm:pt modelId="{4EC5BC90-165A-4214-9C51-9B3464186C2D}" type="pres">
      <dgm:prSet presAssocID="{0998755D-C870-4C61-AEDA-6465595B4F6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43BB7A2F-3731-4F0C-B9C8-0B3A7365BEFD}" type="presOf" srcId="{7C728D82-C68E-4FC8-BA46-D925D94DACA3}" destId="{D3E7D52C-C7D0-40BE-A794-CB8DFD600E76}" srcOrd="0" destOrd="0" presId="urn:microsoft.com/office/officeart/2005/8/layout/chevron1"/>
    <dgm:cxn modelId="{49901523-9966-441E-8372-BB76AA80E094}" type="presOf" srcId="{7AE57535-E486-460C-AB6F-C4D184CD77EE}" destId="{6B16E51E-5959-4707-99D2-5068DB019CC9}" srcOrd="0" destOrd="0" presId="urn:microsoft.com/office/officeart/2005/8/layout/chevron1"/>
    <dgm:cxn modelId="{8C19BE16-53B0-4372-AA9B-33719A5B52EA}" srcId="{7AE57535-E486-460C-AB6F-C4D184CD77EE}" destId="{7E89ACF1-2F5F-4D87-939A-5EBBE94948FA}" srcOrd="0" destOrd="0" parTransId="{2F0CBE2F-2BA0-4D8E-9F8C-3E3AC1B38B2D}" sibTransId="{B1EB0C84-3A47-4DCE-BFD1-7A16A1EFBAB8}"/>
    <dgm:cxn modelId="{2EB2A81F-3DDF-428B-BD0B-AEF28953DA4C}" type="presOf" srcId="{0998755D-C870-4C61-AEDA-6465595B4F6F}" destId="{4EC5BC90-165A-4214-9C51-9B3464186C2D}" srcOrd="0" destOrd="0" presId="urn:microsoft.com/office/officeart/2005/8/layout/chevron1"/>
    <dgm:cxn modelId="{4FC1AE88-76B4-40FD-9D19-0A18542B550D}" srcId="{7AE57535-E486-460C-AB6F-C4D184CD77EE}" destId="{7C728D82-C68E-4FC8-BA46-D925D94DACA3}" srcOrd="1" destOrd="0" parTransId="{416FEC9C-7264-4979-A1C8-A232DBAC8A63}" sibTransId="{BD283458-D24B-4214-8574-9B394AA39764}"/>
    <dgm:cxn modelId="{811E8D98-A02D-424D-8152-FDD82AE5DA33}" srcId="{7AE57535-E486-460C-AB6F-C4D184CD77EE}" destId="{0998755D-C870-4C61-AEDA-6465595B4F6F}" srcOrd="2" destOrd="0" parTransId="{63CD8786-C22A-4C84-B583-D5FEF9523143}" sibTransId="{5F847EE5-57FE-4A28-98BF-FB4177F35B50}"/>
    <dgm:cxn modelId="{43DE5A6C-8F3A-447C-9054-0DF0A4FA49D9}" type="presOf" srcId="{7E89ACF1-2F5F-4D87-939A-5EBBE94948FA}" destId="{5612B382-E9A4-4BAC-ADA0-3A281826A9F9}" srcOrd="0" destOrd="0" presId="urn:microsoft.com/office/officeart/2005/8/layout/chevron1"/>
    <dgm:cxn modelId="{15024B08-9A7E-44B9-93D0-53299B21975A}" type="presParOf" srcId="{6B16E51E-5959-4707-99D2-5068DB019CC9}" destId="{5612B382-E9A4-4BAC-ADA0-3A281826A9F9}" srcOrd="0" destOrd="0" presId="urn:microsoft.com/office/officeart/2005/8/layout/chevron1"/>
    <dgm:cxn modelId="{EEC40D95-6FA9-4CA1-89BA-F1BBBCA1BB96}" type="presParOf" srcId="{6B16E51E-5959-4707-99D2-5068DB019CC9}" destId="{90A6A457-8581-49E2-B1B9-352007EBB5DF}" srcOrd="1" destOrd="0" presId="urn:microsoft.com/office/officeart/2005/8/layout/chevron1"/>
    <dgm:cxn modelId="{684322A8-FBD4-40F8-BF58-21B7D2BBAA73}" type="presParOf" srcId="{6B16E51E-5959-4707-99D2-5068DB019CC9}" destId="{D3E7D52C-C7D0-40BE-A794-CB8DFD600E76}" srcOrd="2" destOrd="0" presId="urn:microsoft.com/office/officeart/2005/8/layout/chevron1"/>
    <dgm:cxn modelId="{90542A68-2017-4476-AA73-B9CF8E281D88}" type="presParOf" srcId="{6B16E51E-5959-4707-99D2-5068DB019CC9}" destId="{E36100F7-6949-44CE-A54B-D42ACB84F71E}" srcOrd="3" destOrd="0" presId="urn:microsoft.com/office/officeart/2005/8/layout/chevron1"/>
    <dgm:cxn modelId="{E23AFF0D-ADBB-4B12-8EA3-FFF6057DF9AD}" type="presParOf" srcId="{6B16E51E-5959-4707-99D2-5068DB019CC9}" destId="{4EC5BC90-165A-4214-9C51-9B3464186C2D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702AA2-4CE9-429E-B3C0-6C708B7FD67A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8F3FCE8-64E8-4125-992F-E9EC5AC5B0E2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Salud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620EE429-6E47-4F29-A7ED-C5A5476B6352}" type="par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F56998F-A8BD-4855-9A94-BA2699399AA7}" type="sib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E874CB2-0344-450C-9BF7-DC75D1A6662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Promoción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CAB6338-7636-4F23-A372-2C04693FF0D9}" type="parTrans" cxnId="{54AEFD5D-0068-41BD-BF21-46761B082A2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210394CD-1961-43A1-A9FF-6BB0BC005D27}" type="sibTrans" cxnId="{54AEFD5D-0068-41BD-BF21-46761B082A2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86A5706-6D83-4F79-BCD7-C5EA1DBE89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Prevención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F96FCA07-52DF-4735-A574-EF4AE2C5ED6C}" type="parTrans" cxnId="{A3991207-DAD8-45F0-A4E1-16F3D4E0949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1EF334D-4724-4900-AC11-196F6C27FA86}" type="sibTrans" cxnId="{A3991207-DAD8-45F0-A4E1-16F3D4E0949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4A7E48-A3E8-486B-BAA2-FFB8D69057F8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Educación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C09849C6-D187-4EFC-9622-A1F13BCED45C}" type="par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F0CC67F-BE08-4AEF-BDD4-8627EA6AFBFE}" type="sib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CF58B01-B6BA-4314-B33B-EC8E90CAD96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Infancia Temprana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7F388F9-CF6C-4D80-8D75-DFE9EE929947}" type="parTrans" cxnId="{1AD28FDF-B087-4280-A7E5-34787A6C194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6DEF982A-0D7C-4BD2-966D-6C260CAF30AB}" type="sibTrans" cxnId="{1AD28FDF-B087-4280-A7E5-34787A6C194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0BA6F4E-E85C-434A-84ED-1ECCD7DFE0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Primaria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AE730C7-D149-44A1-B0ED-23E2A5A4D898}" type="parTrans" cxnId="{30F4649C-E22C-4BB4-B3F1-F6C0BD108D2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96522F8-5163-4E6A-BB10-6AFAC6D29C4C}" type="sibTrans" cxnId="{30F4649C-E22C-4BB4-B3F1-F6C0BD108D2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12BE5CB-18ED-404B-83C1-5FA64E86DB4E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Subsistencia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D390D847-2A1D-4F91-B6A9-67A52DAE4526}" type="par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E2942F0-CDD7-4371-92B1-E2A3C0D01B55}" type="sib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F8CA048-8F5D-433E-B732-A79476F5A775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Social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B295DE2B-3410-4323-B089-E03D653F76D9}" type="par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C60D34E-27F7-4AE4-82AA-CB671FC33C3F}" type="sib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C47A34DF-2B3C-47B3-AEDD-A3747C4E91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Trabajo remunerado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0912022-FBEC-488B-B9E2-BCAD3EE2D94C}" type="parTrans" cxnId="{251DCFD3-58BC-4153-9A4D-34CA3788EAFB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70F67D9-6EA2-4FE1-9B38-8D1E47EE1D54}" type="sibTrans" cxnId="{251DCFD3-58BC-4153-9A4D-34CA3788EAF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2B3EECA-0C0A-4BF9-87AF-743D2F38C1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Servicios financieros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81AAEA7E-6217-4FDB-8741-E62B3C11C82B}" type="parTrans" cxnId="{85826D38-E2AD-4566-9B90-08A9EBA39C7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4927F750-7501-4DBF-8A1A-193A5D58D38D}" type="sibTrans" cxnId="{85826D38-E2AD-4566-9B90-08A9EBA39C7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B2E8997-ABF8-49BF-88C7-B70430B6C71A}">
      <dgm:prSet phldrT="[Texto]"/>
      <dgm:spPr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Fortalecimiento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ECD25A74-B44E-4516-A2E2-3DF4F005C671}" type="par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62DF63B-32E1-4BEF-8B8A-901DA780F514}" type="sib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7B943CB-96BB-4E5E-B6EB-DF868460D164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Rehabilitación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9E6DA5D1-897D-4D66-8376-799A30A0BFA1}" type="parTrans" cxnId="{265F4089-37E7-4041-AE22-C33F4D3A5AB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96A901A-9B7C-46DF-8C29-4AFF1CFE8952}" type="sibTrans" cxnId="{265F4089-37E7-4041-AE22-C33F4D3A5AB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1F4980C-3326-4F0C-9B13-FC060CB8E24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Atención Médica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3FF82430-66EB-4E93-82D0-490FA3566BAF}" type="parTrans" cxnId="{3BF97B26-A921-4E0B-A670-9BBCBE76DDF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A734104B-FEBC-492B-8FEB-D63BD05EBC6F}" type="sibTrans" cxnId="{3BF97B26-A921-4E0B-A670-9BBCBE76DD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0F484FC7-FF10-4488-8CC8-D69C22BF6FF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No formal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220E5102-C579-4D38-8076-0C949CC89EA1}" type="parTrans" cxnId="{A3FBE6FE-1083-4656-8420-BA7B660E53FD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5E3E240-D3C1-4744-9B5F-5340AA522B17}" type="sibTrans" cxnId="{A3FBE6FE-1083-4656-8420-BA7B660E53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BEA9AD-3943-40FC-B92C-B56B4515294C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Secundaria y Superior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8235E8D-D061-48C4-91C5-C2FECF3CB20D}" type="parTrans" cxnId="{8DF318CB-F0AA-4399-8B0B-B33A52DD6D7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F1BBDFAE-C020-4B0F-8563-77ABC2AD33D8}" type="sibTrans" cxnId="{8DF318CB-F0AA-4399-8B0B-B33A52DD6D7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C7BEAA4-EE67-4ECD-BA4E-B600500C5D58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Desarrollo de destrezas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85C3A48-65A8-48C8-917B-BD5D18689CCE}" type="parTrans" cxnId="{CD3DB2F2-6C82-43B8-9CC4-2FD88F4779A4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68E5B14-5DD9-4411-9719-423EB7A33F94}" type="sibTrans" cxnId="{CD3DB2F2-6C82-43B8-9CC4-2FD88F4779A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E2E92B8-5334-4787-B464-4597A56FC02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Trabajo por cuenta propia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77F26222-092E-4AEA-8727-E7E3E3F26ECA}" type="parTrans" cxnId="{FD558B4A-73AF-48C6-BB2F-17395699944A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87F9D0-A6F2-4A7D-A8D5-E5B8662F7672}" type="sibTrans" cxnId="{FD558B4A-73AF-48C6-BB2F-17395699944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5EDC549-ADD9-49D7-A817-0D493567B6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Recreación, ocio y deportes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36FE503-075E-4335-98C1-0B70A811C85E}" type="parTrans" cxnId="{6DA9692A-5883-4542-9A46-1C301587223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73A907E-F14D-4201-B468-984180F95439}" type="sibTrans" cxnId="{6DA9692A-5883-4542-9A46-1C301587223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0918CE1-648E-4989-A263-F64962D056F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Asistencia personal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E0143DB-2E0D-4DAD-A58E-A55B69ED142E}" type="parTrans" cxnId="{02B75E8A-A955-4D96-BB2E-FA9E5179DB5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054AC9E-82CD-431E-91F5-D666DA1D1F7D}" type="sibTrans" cxnId="{02B75E8A-A955-4D96-BB2E-FA9E5179DB5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5194E2F-A5DF-4CDF-BD01-5043E1673952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Relaciones, matrimonio y familia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9582E34-B4A6-4692-9B86-29A53912B63C}" type="parTrans" cxnId="{6ADBB6A6-E201-49A6-BEFC-C506DA38F3F0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733391F-0F3B-4917-AF87-E3608103E0D1}" type="sibTrans" cxnId="{6ADBB6A6-E201-49A6-BEFC-C506DA38F3F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BA47106-6565-4B6A-B9FC-43823C797C5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Cultura y artes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933BBE3-0549-435A-912C-C3AF7140E689}" type="parTrans" cxnId="{AFDA65FE-7E17-4DE4-A2AC-75377484339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14E356D0-2AEA-459F-A75B-AB52726BEC59}" type="sibTrans" cxnId="{AFDA65FE-7E17-4DE4-A2AC-75377484339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F2A489BB-B163-41A2-B9E0-03A1801D41A6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Grupos de autoayuda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650281F-EA02-459B-AAF7-61E4F454C5C0}" type="parTrans" cxnId="{FC02C22F-CDEE-448D-9E00-D1F1FBF54E7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C06557E-5479-4CDC-943F-D72962D5D4F9}" type="sibTrans" cxnId="{FC02C22F-CDEE-448D-9E00-D1F1FBF54E7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4948AB56-90CD-47B5-AB63-79B7C22C9F2B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Defensa y comunicación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AA376B2D-1311-4389-9EAD-51996127B8D8}" type="parTrans" cxnId="{CCBDE5E5-EEE5-44FF-A24E-CCED625EAEE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D235C59-5853-4492-B0B3-A6EA479A0360}" type="sibTrans" cxnId="{CCBDE5E5-EEE5-44FF-A24E-CCED625EAEE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3DCED89-1684-44F3-8483-703A9F5C964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Movilización Comunitaria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1AD2B05-28E7-468C-A5A9-97AEB3309C32}" type="parTrans" cxnId="{F4C8CE57-8542-43FA-AF3D-7A0FAE06279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67210BF-7463-406E-9444-2320E44D2C18}" type="sibTrans" cxnId="{F4C8CE57-8542-43FA-AF3D-7A0FAE06279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D9708679-01D3-4114-A7E7-1F02C72E8EF3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Participación Política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6ADD57CB-A58E-4E95-99D7-D27FDDE3957E}" type="parTrans" cxnId="{7D7C565A-1223-4E71-A483-08B1F1B1956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7F02D5D-9BED-4633-9D2E-46AB088FA7BB}" type="sibTrans" cxnId="{7D7C565A-1223-4E71-A483-08B1F1B1956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73514EF-39A3-4A68-8F3A-4BAA0445BB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Dispositivos de asistencia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47DE9659-100C-4531-9016-3C2CBB02A85E}" type="parTrans" cxnId="{8D1CC2CB-3A1B-4CC6-8FF7-6C40D128C75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8B06DC89-9BC3-444F-86ED-372ABB095E94}" type="sibTrans" cxnId="{8D1CC2CB-3A1B-4CC6-8FF7-6C40D128C75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23CCBFC-AF9B-4D11-81CC-BD16417B10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Aprendizaje de toda la vida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B63D1BDE-3418-4C55-9D9E-B28DF23EF706}" type="parTrans" cxnId="{566EABD0-CB1A-4529-9817-F4DA32C75918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29C90C-9195-44A3-9A6A-980B18101445}" type="sibTrans" cxnId="{566EABD0-CB1A-4529-9817-F4DA32C7591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517784F-6F85-4213-8B7F-3C7ADFB8BE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Protección social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D921D08E-9149-422F-B5E5-2508D491AF36}" type="parTrans" cxnId="{E9C9AE2B-66F3-42DA-8E2B-53E056713041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936420B8-2A09-42AE-AF85-D73607342060}" type="sibTrans" cxnId="{E9C9AE2B-66F3-42DA-8E2B-53E05671304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5BF4C8D1-3376-4FEB-8AE7-06166BDE62C7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Justicia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6DC3657E-51A6-4D92-A57A-CA6C6B361B6E}" type="parTrans" cxnId="{14AF94F9-E549-4DAA-A2D3-9BAFF64C29F5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82C0D11-8427-4F73-8949-AD5A3A8D7438}" type="sibTrans" cxnId="{14AF94F9-E549-4DAA-A2D3-9BAFF64C29F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983D40-F5EA-4474-8EC1-35FB6DC7346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Organización de PcD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144EADC2-8616-43D3-8702-CE848A799A65}" type="parTrans" cxnId="{38B6640E-C5C1-410E-851C-9C26E2435FB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F68AA86-5FAA-4132-986A-269B1A5164D0}" type="sibTrans" cxnId="{38B6640E-C5C1-410E-851C-9C26E2435FB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E4B1D6A-0F50-4D88-918E-4EB469C2EC1E}" type="pres">
      <dgm:prSet presAssocID="{93702AA2-4CE9-429E-B3C0-6C708B7FD6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4A0D669-4404-428A-AE06-68EFD2F582BC}" type="pres">
      <dgm:prSet presAssocID="{38F3FCE8-64E8-4125-992F-E9EC5AC5B0E2}" presName="root" presStyleCnt="0"/>
      <dgm:spPr/>
    </dgm:pt>
    <dgm:pt modelId="{FBA604CC-49E4-4A8B-B1C9-AE1E3AEB7DF8}" type="pres">
      <dgm:prSet presAssocID="{38F3FCE8-64E8-4125-992F-E9EC5AC5B0E2}" presName="rootComposite" presStyleCnt="0"/>
      <dgm:spPr/>
    </dgm:pt>
    <dgm:pt modelId="{8CB3D4E0-8831-478C-B9F0-2A23E61B288E}" type="pres">
      <dgm:prSet presAssocID="{38F3FCE8-64E8-4125-992F-E9EC5AC5B0E2}" presName="rootText" presStyleLbl="node1" presStyleIdx="0" presStyleCnt="5"/>
      <dgm:spPr/>
      <dgm:t>
        <a:bodyPr/>
        <a:lstStyle/>
        <a:p>
          <a:endParaRPr lang="es-CL"/>
        </a:p>
      </dgm:t>
    </dgm:pt>
    <dgm:pt modelId="{CCA4CF3C-B03F-46D6-A774-DC97926EEFE0}" type="pres">
      <dgm:prSet presAssocID="{38F3FCE8-64E8-4125-992F-E9EC5AC5B0E2}" presName="rootConnector" presStyleLbl="node1" presStyleIdx="0" presStyleCnt="5"/>
      <dgm:spPr/>
      <dgm:t>
        <a:bodyPr/>
        <a:lstStyle/>
        <a:p>
          <a:endParaRPr lang="es-CL"/>
        </a:p>
      </dgm:t>
    </dgm:pt>
    <dgm:pt modelId="{CE5AE371-49BA-4B7F-B969-E668E649EAB0}" type="pres">
      <dgm:prSet presAssocID="{38F3FCE8-64E8-4125-992F-E9EC5AC5B0E2}" presName="childShape" presStyleCnt="0"/>
      <dgm:spPr/>
    </dgm:pt>
    <dgm:pt modelId="{5818004D-F265-4A77-A5CF-41670A5F844C}" type="pres">
      <dgm:prSet presAssocID="{DCAB6338-7636-4F23-A372-2C04693FF0D9}" presName="Name13" presStyleLbl="parChTrans1D2" presStyleIdx="0" presStyleCnt="25"/>
      <dgm:spPr/>
      <dgm:t>
        <a:bodyPr/>
        <a:lstStyle/>
        <a:p>
          <a:endParaRPr lang="es-CL"/>
        </a:p>
      </dgm:t>
    </dgm:pt>
    <dgm:pt modelId="{13D06294-E4DA-45BA-B66A-F65287EE7C51}" type="pres">
      <dgm:prSet presAssocID="{7E874CB2-0344-450C-9BF7-DC75D1A6662F}" presName="childText" presStyleLbl="bgAcc1" presStyleIdx="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5B4985-91F2-45D0-8BB0-29E94759A444}" type="pres">
      <dgm:prSet presAssocID="{F96FCA07-52DF-4735-A574-EF4AE2C5ED6C}" presName="Name13" presStyleLbl="parChTrans1D2" presStyleIdx="1" presStyleCnt="25"/>
      <dgm:spPr/>
      <dgm:t>
        <a:bodyPr/>
        <a:lstStyle/>
        <a:p>
          <a:endParaRPr lang="es-CL"/>
        </a:p>
      </dgm:t>
    </dgm:pt>
    <dgm:pt modelId="{F623D1DF-768A-4F3F-AF91-8FD692E060AB}" type="pres">
      <dgm:prSet presAssocID="{186A5706-6D83-4F79-BCD7-C5EA1DBE89A5}" presName="childText" presStyleLbl="bgAcc1" presStyleIdx="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0D40DF-0912-403A-8E2D-5BEEA26666CB}" type="pres">
      <dgm:prSet presAssocID="{3FF82430-66EB-4E93-82D0-490FA3566BAF}" presName="Name13" presStyleLbl="parChTrans1D2" presStyleIdx="2" presStyleCnt="25"/>
      <dgm:spPr/>
      <dgm:t>
        <a:bodyPr/>
        <a:lstStyle/>
        <a:p>
          <a:endParaRPr lang="es-CL"/>
        </a:p>
      </dgm:t>
    </dgm:pt>
    <dgm:pt modelId="{64F80956-45D4-474E-9040-05C6AB61F433}" type="pres">
      <dgm:prSet presAssocID="{21F4980C-3326-4F0C-9B13-FC060CB8E249}" presName="childText" presStyleLbl="bgAcc1" presStyleIdx="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D85390-EDAA-4C84-8989-9DCBA285C17D}" type="pres">
      <dgm:prSet presAssocID="{9E6DA5D1-897D-4D66-8376-799A30A0BFA1}" presName="Name13" presStyleLbl="parChTrans1D2" presStyleIdx="3" presStyleCnt="25"/>
      <dgm:spPr/>
      <dgm:t>
        <a:bodyPr/>
        <a:lstStyle/>
        <a:p>
          <a:endParaRPr lang="es-CL"/>
        </a:p>
      </dgm:t>
    </dgm:pt>
    <dgm:pt modelId="{86B50B31-F2D5-4368-B5DC-DB44C3159A49}" type="pres">
      <dgm:prSet presAssocID="{27B943CB-96BB-4E5E-B6EB-DF868460D164}" presName="childText" presStyleLbl="bgAcc1" presStyleIdx="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A178CD-C5E8-4E61-A19F-2A1E6394AFD3}" type="pres">
      <dgm:prSet presAssocID="{47DE9659-100C-4531-9016-3C2CBB02A85E}" presName="Name13" presStyleLbl="parChTrans1D2" presStyleIdx="4" presStyleCnt="25"/>
      <dgm:spPr/>
      <dgm:t>
        <a:bodyPr/>
        <a:lstStyle/>
        <a:p>
          <a:endParaRPr lang="es-CL"/>
        </a:p>
      </dgm:t>
    </dgm:pt>
    <dgm:pt modelId="{5B9DDF3D-3328-435B-B4FD-17277CAEBDBB}" type="pres">
      <dgm:prSet presAssocID="{173514EF-39A3-4A68-8F3A-4BAA0445BBCF}" presName="childText" presStyleLbl="bgAcc1" presStyleIdx="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E1DDCA-18B9-4CE2-B143-3C1190FA4ABD}" type="pres">
      <dgm:prSet presAssocID="{714A7E48-A3E8-486B-BAA2-FFB8D69057F8}" presName="root" presStyleCnt="0"/>
      <dgm:spPr/>
    </dgm:pt>
    <dgm:pt modelId="{E6F3E821-4FED-4499-97CE-2D86BDFFE454}" type="pres">
      <dgm:prSet presAssocID="{714A7E48-A3E8-486B-BAA2-FFB8D69057F8}" presName="rootComposite" presStyleCnt="0"/>
      <dgm:spPr/>
    </dgm:pt>
    <dgm:pt modelId="{21BD0AC3-F74F-478C-B346-0710CF0A5B10}" type="pres">
      <dgm:prSet presAssocID="{714A7E48-A3E8-486B-BAA2-FFB8D69057F8}" presName="rootText" presStyleLbl="node1" presStyleIdx="1" presStyleCnt="5"/>
      <dgm:spPr/>
      <dgm:t>
        <a:bodyPr/>
        <a:lstStyle/>
        <a:p>
          <a:endParaRPr lang="es-CL"/>
        </a:p>
      </dgm:t>
    </dgm:pt>
    <dgm:pt modelId="{FBDD9C08-48AC-4344-8375-012C15F6BEFB}" type="pres">
      <dgm:prSet presAssocID="{714A7E48-A3E8-486B-BAA2-FFB8D69057F8}" presName="rootConnector" presStyleLbl="node1" presStyleIdx="1" presStyleCnt="5"/>
      <dgm:spPr/>
      <dgm:t>
        <a:bodyPr/>
        <a:lstStyle/>
        <a:p>
          <a:endParaRPr lang="es-CL"/>
        </a:p>
      </dgm:t>
    </dgm:pt>
    <dgm:pt modelId="{420AE064-9B32-4069-9041-FADEC2048BD9}" type="pres">
      <dgm:prSet presAssocID="{714A7E48-A3E8-486B-BAA2-FFB8D69057F8}" presName="childShape" presStyleCnt="0"/>
      <dgm:spPr/>
    </dgm:pt>
    <dgm:pt modelId="{75B66E0E-BDF5-451C-AB87-B9A59B0F3A87}" type="pres">
      <dgm:prSet presAssocID="{B7F388F9-CF6C-4D80-8D75-DFE9EE929947}" presName="Name13" presStyleLbl="parChTrans1D2" presStyleIdx="5" presStyleCnt="25"/>
      <dgm:spPr/>
      <dgm:t>
        <a:bodyPr/>
        <a:lstStyle/>
        <a:p>
          <a:endParaRPr lang="es-CL"/>
        </a:p>
      </dgm:t>
    </dgm:pt>
    <dgm:pt modelId="{F71DCA9C-7753-44C7-8BD8-EC93E52F8AC1}" type="pres">
      <dgm:prSet presAssocID="{2CF58B01-B6BA-4314-B33B-EC8E90CAD961}" presName="childText" presStyleLbl="bgAcc1" presStyleIdx="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BD5862-0DBC-4895-BBB6-FD6660F197F1}" type="pres">
      <dgm:prSet presAssocID="{BAE730C7-D149-44A1-B0ED-23E2A5A4D898}" presName="Name13" presStyleLbl="parChTrans1D2" presStyleIdx="6" presStyleCnt="25"/>
      <dgm:spPr/>
      <dgm:t>
        <a:bodyPr/>
        <a:lstStyle/>
        <a:p>
          <a:endParaRPr lang="es-CL"/>
        </a:p>
      </dgm:t>
    </dgm:pt>
    <dgm:pt modelId="{30A03F96-55E2-46E0-B12A-30D18C7FFA07}" type="pres">
      <dgm:prSet presAssocID="{60BA6F4E-E85C-434A-84ED-1ECCD7DFE0FA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0CB032-A5E3-444C-A810-33F3B50E80E5}" type="pres">
      <dgm:prSet presAssocID="{48235E8D-D061-48C4-91C5-C2FECF3CB20D}" presName="Name13" presStyleLbl="parChTrans1D2" presStyleIdx="7" presStyleCnt="25"/>
      <dgm:spPr/>
      <dgm:t>
        <a:bodyPr/>
        <a:lstStyle/>
        <a:p>
          <a:endParaRPr lang="es-CL"/>
        </a:p>
      </dgm:t>
    </dgm:pt>
    <dgm:pt modelId="{B174E4BC-A1FD-4488-A61A-CAFEFB3D4E17}" type="pres">
      <dgm:prSet presAssocID="{71BEA9AD-3943-40FC-B92C-B56B4515294C}" presName="childText" presStyleLbl="bgAcc1" presStyleIdx="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725F9F-D251-43EA-912D-45B96EA2507C}" type="pres">
      <dgm:prSet presAssocID="{220E5102-C579-4D38-8076-0C949CC89EA1}" presName="Name13" presStyleLbl="parChTrans1D2" presStyleIdx="8" presStyleCnt="25"/>
      <dgm:spPr/>
      <dgm:t>
        <a:bodyPr/>
        <a:lstStyle/>
        <a:p>
          <a:endParaRPr lang="es-CL"/>
        </a:p>
      </dgm:t>
    </dgm:pt>
    <dgm:pt modelId="{14E7205C-EFEF-4E35-B72C-FA6BBEAB5BF7}" type="pres">
      <dgm:prSet presAssocID="{0F484FC7-FF10-4488-8CC8-D69C22BF6FFE}" presName="childText" presStyleLbl="bgAcc1" presStyleIdx="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7F36C8-16F3-4E52-A51D-9C73B55CDD85}" type="pres">
      <dgm:prSet presAssocID="{B63D1BDE-3418-4C55-9D9E-B28DF23EF706}" presName="Name13" presStyleLbl="parChTrans1D2" presStyleIdx="9" presStyleCnt="25"/>
      <dgm:spPr/>
      <dgm:t>
        <a:bodyPr/>
        <a:lstStyle/>
        <a:p>
          <a:endParaRPr lang="es-CL"/>
        </a:p>
      </dgm:t>
    </dgm:pt>
    <dgm:pt modelId="{12935420-3025-489B-AA5E-4217EC062AD0}" type="pres">
      <dgm:prSet presAssocID="{323CCBFC-AF9B-4D11-81CC-BD16417B1069}" presName="childText" presStyleLbl="bgAcc1" presStyleIdx="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4CC714-DE83-49CD-80AF-8F8E957306A3}" type="pres">
      <dgm:prSet presAssocID="{A12BE5CB-18ED-404B-83C1-5FA64E86DB4E}" presName="root" presStyleCnt="0"/>
      <dgm:spPr/>
    </dgm:pt>
    <dgm:pt modelId="{920A4C6F-EAA4-43B5-9BD4-1F29F1F27E8B}" type="pres">
      <dgm:prSet presAssocID="{A12BE5CB-18ED-404B-83C1-5FA64E86DB4E}" presName="rootComposite" presStyleCnt="0"/>
      <dgm:spPr/>
    </dgm:pt>
    <dgm:pt modelId="{D3E2945E-9D35-4327-9BDD-A4E776C56848}" type="pres">
      <dgm:prSet presAssocID="{A12BE5CB-18ED-404B-83C1-5FA64E86DB4E}" presName="rootText" presStyleLbl="node1" presStyleIdx="2" presStyleCnt="5"/>
      <dgm:spPr/>
      <dgm:t>
        <a:bodyPr/>
        <a:lstStyle/>
        <a:p>
          <a:endParaRPr lang="es-CL"/>
        </a:p>
      </dgm:t>
    </dgm:pt>
    <dgm:pt modelId="{F62734E1-07E9-40FE-A45F-93DE28426403}" type="pres">
      <dgm:prSet presAssocID="{A12BE5CB-18ED-404B-83C1-5FA64E86DB4E}" presName="rootConnector" presStyleLbl="node1" presStyleIdx="2" presStyleCnt="5"/>
      <dgm:spPr/>
      <dgm:t>
        <a:bodyPr/>
        <a:lstStyle/>
        <a:p>
          <a:endParaRPr lang="es-CL"/>
        </a:p>
      </dgm:t>
    </dgm:pt>
    <dgm:pt modelId="{5740A8AE-CD09-48B7-AF0F-8DC97897D128}" type="pres">
      <dgm:prSet presAssocID="{A12BE5CB-18ED-404B-83C1-5FA64E86DB4E}" presName="childShape" presStyleCnt="0"/>
      <dgm:spPr/>
    </dgm:pt>
    <dgm:pt modelId="{1009010E-EFC5-41AD-8E30-FEFBB3E2E192}" type="pres">
      <dgm:prSet presAssocID="{485C3A48-65A8-48C8-917B-BD5D18689CCE}" presName="Name13" presStyleLbl="parChTrans1D2" presStyleIdx="10" presStyleCnt="25"/>
      <dgm:spPr/>
      <dgm:t>
        <a:bodyPr/>
        <a:lstStyle/>
        <a:p>
          <a:endParaRPr lang="es-CL"/>
        </a:p>
      </dgm:t>
    </dgm:pt>
    <dgm:pt modelId="{C495ED1E-7307-49BE-AC1D-586E80793644}" type="pres">
      <dgm:prSet presAssocID="{AC7BEAA4-EE67-4ECD-BA4E-B600500C5D58}" presName="childText" presStyleLbl="bgAcc1" presStyleIdx="1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A2501D-8E16-42AE-82D0-FF5C20B0D56F}" type="pres">
      <dgm:prSet presAssocID="{77F26222-092E-4AEA-8727-E7E3E3F26ECA}" presName="Name13" presStyleLbl="parChTrans1D2" presStyleIdx="11" presStyleCnt="25"/>
      <dgm:spPr/>
      <dgm:t>
        <a:bodyPr/>
        <a:lstStyle/>
        <a:p>
          <a:endParaRPr lang="es-CL"/>
        </a:p>
      </dgm:t>
    </dgm:pt>
    <dgm:pt modelId="{2FC976D0-E181-47E4-B709-CC386302126C}" type="pres">
      <dgm:prSet presAssocID="{9E2E92B8-5334-4787-B464-4597A56FC02E}" presName="childText" presStyleLbl="bgAcc1" presStyleIdx="1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1B77B4-75F1-4DC2-AE9E-240CDFBCB802}" type="pres">
      <dgm:prSet presAssocID="{B0912022-FBEC-488B-B9E2-BCAD3EE2D94C}" presName="Name13" presStyleLbl="parChTrans1D2" presStyleIdx="12" presStyleCnt="25"/>
      <dgm:spPr/>
      <dgm:t>
        <a:bodyPr/>
        <a:lstStyle/>
        <a:p>
          <a:endParaRPr lang="es-CL"/>
        </a:p>
      </dgm:t>
    </dgm:pt>
    <dgm:pt modelId="{740888E8-1937-4F45-9731-C375DD1F22DF}" type="pres">
      <dgm:prSet presAssocID="{C47A34DF-2B3C-47B3-AEDD-A3747C4E9169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50CB27-2063-404C-9BA1-55A49D5E79E0}" type="pres">
      <dgm:prSet presAssocID="{81AAEA7E-6217-4FDB-8741-E62B3C11C82B}" presName="Name13" presStyleLbl="parChTrans1D2" presStyleIdx="13" presStyleCnt="25"/>
      <dgm:spPr/>
      <dgm:t>
        <a:bodyPr/>
        <a:lstStyle/>
        <a:p>
          <a:endParaRPr lang="es-CL"/>
        </a:p>
      </dgm:t>
    </dgm:pt>
    <dgm:pt modelId="{98F1691D-A134-4A2D-A54C-816BEFEC70A3}" type="pres">
      <dgm:prSet presAssocID="{B2B3EECA-0C0A-4BF9-87AF-743D2F38C1A5}" presName="childText" presStyleLbl="bgAcc1" presStyleIdx="1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A8D02A-1BC2-437C-A0F4-93977456A6D2}" type="pres">
      <dgm:prSet presAssocID="{D921D08E-9149-422F-B5E5-2508D491AF36}" presName="Name13" presStyleLbl="parChTrans1D2" presStyleIdx="14" presStyleCnt="25"/>
      <dgm:spPr/>
      <dgm:t>
        <a:bodyPr/>
        <a:lstStyle/>
        <a:p>
          <a:endParaRPr lang="es-CL"/>
        </a:p>
      </dgm:t>
    </dgm:pt>
    <dgm:pt modelId="{77A2579F-2B1E-417F-8F7C-213AB79334CE}" type="pres">
      <dgm:prSet presAssocID="{8517784F-6F85-4213-8B7F-3C7ADFB8BEFA}" presName="childText" presStyleLbl="bgAcc1" presStyleIdx="1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D160D6-F843-4B0B-87E9-C24645755113}" type="pres">
      <dgm:prSet presAssocID="{AF8CA048-8F5D-433E-B732-A79476F5A775}" presName="root" presStyleCnt="0"/>
      <dgm:spPr/>
    </dgm:pt>
    <dgm:pt modelId="{8697F5F0-D5B8-404E-BB5A-3D1DABFB6554}" type="pres">
      <dgm:prSet presAssocID="{AF8CA048-8F5D-433E-B732-A79476F5A775}" presName="rootComposite" presStyleCnt="0"/>
      <dgm:spPr/>
    </dgm:pt>
    <dgm:pt modelId="{57D74336-EA9F-4DF7-B2E5-A3B81A2110CE}" type="pres">
      <dgm:prSet presAssocID="{AF8CA048-8F5D-433E-B732-A79476F5A775}" presName="rootText" presStyleLbl="node1" presStyleIdx="3" presStyleCnt="5"/>
      <dgm:spPr/>
      <dgm:t>
        <a:bodyPr/>
        <a:lstStyle/>
        <a:p>
          <a:endParaRPr lang="es-CL"/>
        </a:p>
      </dgm:t>
    </dgm:pt>
    <dgm:pt modelId="{DB4E8B7B-7D95-4F6B-9919-47F3F4390D0B}" type="pres">
      <dgm:prSet presAssocID="{AF8CA048-8F5D-433E-B732-A79476F5A775}" presName="rootConnector" presStyleLbl="node1" presStyleIdx="3" presStyleCnt="5"/>
      <dgm:spPr/>
      <dgm:t>
        <a:bodyPr/>
        <a:lstStyle/>
        <a:p>
          <a:endParaRPr lang="es-CL"/>
        </a:p>
      </dgm:t>
    </dgm:pt>
    <dgm:pt modelId="{14E6FC1B-D6D5-4233-A7C8-AD63FC483268}" type="pres">
      <dgm:prSet presAssocID="{AF8CA048-8F5D-433E-B732-A79476F5A775}" presName="childShape" presStyleCnt="0"/>
      <dgm:spPr/>
    </dgm:pt>
    <dgm:pt modelId="{7E0A1FCA-A289-4749-A325-6EF92095A7B8}" type="pres">
      <dgm:prSet presAssocID="{DE0143DB-2E0D-4DAD-A58E-A55B69ED142E}" presName="Name13" presStyleLbl="parChTrans1D2" presStyleIdx="15" presStyleCnt="25"/>
      <dgm:spPr/>
      <dgm:t>
        <a:bodyPr/>
        <a:lstStyle/>
        <a:p>
          <a:endParaRPr lang="es-CL"/>
        </a:p>
      </dgm:t>
    </dgm:pt>
    <dgm:pt modelId="{6A6B3785-ACB1-4ED9-9E95-833C3D447363}" type="pres">
      <dgm:prSet presAssocID="{70918CE1-648E-4989-A263-F64962D056F1}" presName="childText" presStyleLbl="bgAcc1" presStyleIdx="1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0A818D-B7F6-4376-B9CE-3C0ABA86A03B}" type="pres">
      <dgm:prSet presAssocID="{B9582E34-B4A6-4692-9B86-29A53912B63C}" presName="Name13" presStyleLbl="parChTrans1D2" presStyleIdx="16" presStyleCnt="25"/>
      <dgm:spPr/>
      <dgm:t>
        <a:bodyPr/>
        <a:lstStyle/>
        <a:p>
          <a:endParaRPr lang="es-CL"/>
        </a:p>
      </dgm:t>
    </dgm:pt>
    <dgm:pt modelId="{AA49ACD7-E001-4E18-BA5E-603F3038B314}" type="pres">
      <dgm:prSet presAssocID="{A5194E2F-A5DF-4CDF-BD01-5043E1673952}" presName="childText" presStyleLbl="bgAcc1" presStyleIdx="1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AD4AB5-C0D5-4B58-88EC-0D282C43B6E5}" type="pres">
      <dgm:prSet presAssocID="{5933BBE3-0549-435A-912C-C3AF7140E689}" presName="Name13" presStyleLbl="parChTrans1D2" presStyleIdx="17" presStyleCnt="25"/>
      <dgm:spPr/>
      <dgm:t>
        <a:bodyPr/>
        <a:lstStyle/>
        <a:p>
          <a:endParaRPr lang="es-CL"/>
        </a:p>
      </dgm:t>
    </dgm:pt>
    <dgm:pt modelId="{1FAF6491-A8BB-4198-9F18-D668079355B3}" type="pres">
      <dgm:prSet presAssocID="{7BA47106-6565-4B6A-B9FC-43823C797C55}" presName="childText" presStyleLbl="bgAcc1" presStyleIdx="1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E96236-41AC-4921-86A7-82298AEB7DCB}" type="pres">
      <dgm:prSet presAssocID="{D36FE503-075E-4335-98C1-0B70A811C85E}" presName="Name13" presStyleLbl="parChTrans1D2" presStyleIdx="18" presStyleCnt="25"/>
      <dgm:spPr/>
      <dgm:t>
        <a:bodyPr/>
        <a:lstStyle/>
        <a:p>
          <a:endParaRPr lang="es-CL"/>
        </a:p>
      </dgm:t>
    </dgm:pt>
    <dgm:pt modelId="{CFD37E8C-EE69-46FE-AF36-B56BDE646408}" type="pres">
      <dgm:prSet presAssocID="{B5EDC549-ADD9-49D7-A817-0D493567B6CF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5DEEF0-6A11-4B8F-88E6-4E45C7999FF2}" type="pres">
      <dgm:prSet presAssocID="{6DC3657E-51A6-4D92-A57A-CA6C6B361B6E}" presName="Name13" presStyleLbl="parChTrans1D2" presStyleIdx="19" presStyleCnt="25"/>
      <dgm:spPr/>
      <dgm:t>
        <a:bodyPr/>
        <a:lstStyle/>
        <a:p>
          <a:endParaRPr lang="es-CL"/>
        </a:p>
      </dgm:t>
    </dgm:pt>
    <dgm:pt modelId="{D3943356-D712-4842-BA78-D02059CAB3FB}" type="pres">
      <dgm:prSet presAssocID="{5BF4C8D1-3376-4FEB-8AE7-06166BDE62C7}" presName="childText" presStyleLbl="bgAcc1" presStyleIdx="1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54A5107-25CB-44D4-A521-BBEDD886DF68}" type="pres">
      <dgm:prSet presAssocID="{3B2E8997-ABF8-49BF-88C7-B70430B6C71A}" presName="root" presStyleCnt="0"/>
      <dgm:spPr/>
    </dgm:pt>
    <dgm:pt modelId="{36B1316C-9DDD-450C-BF09-CEBC1D4D12E6}" type="pres">
      <dgm:prSet presAssocID="{3B2E8997-ABF8-49BF-88C7-B70430B6C71A}" presName="rootComposite" presStyleCnt="0"/>
      <dgm:spPr/>
    </dgm:pt>
    <dgm:pt modelId="{D4C149FD-4E7A-448A-B023-8A542AEDF379}" type="pres">
      <dgm:prSet presAssocID="{3B2E8997-ABF8-49BF-88C7-B70430B6C71A}" presName="rootText" presStyleLbl="node1" presStyleIdx="4" presStyleCnt="5"/>
      <dgm:spPr/>
      <dgm:t>
        <a:bodyPr/>
        <a:lstStyle/>
        <a:p>
          <a:endParaRPr lang="es-CL"/>
        </a:p>
      </dgm:t>
    </dgm:pt>
    <dgm:pt modelId="{66B47CD4-C421-446C-8D42-1159FC883A58}" type="pres">
      <dgm:prSet presAssocID="{3B2E8997-ABF8-49BF-88C7-B70430B6C71A}" presName="rootConnector" presStyleLbl="node1" presStyleIdx="4" presStyleCnt="5"/>
      <dgm:spPr/>
      <dgm:t>
        <a:bodyPr/>
        <a:lstStyle/>
        <a:p>
          <a:endParaRPr lang="es-CL"/>
        </a:p>
      </dgm:t>
    </dgm:pt>
    <dgm:pt modelId="{226A2B0E-4B9F-4306-B852-4D3D8F775818}" type="pres">
      <dgm:prSet presAssocID="{3B2E8997-ABF8-49BF-88C7-B70430B6C71A}" presName="childShape" presStyleCnt="0"/>
      <dgm:spPr/>
    </dgm:pt>
    <dgm:pt modelId="{3C6A8B1A-2D89-4D92-B4BD-090EBB011645}" type="pres">
      <dgm:prSet presAssocID="{AA376B2D-1311-4389-9EAD-51996127B8D8}" presName="Name13" presStyleLbl="parChTrans1D2" presStyleIdx="20" presStyleCnt="25"/>
      <dgm:spPr/>
      <dgm:t>
        <a:bodyPr/>
        <a:lstStyle/>
        <a:p>
          <a:endParaRPr lang="es-CL"/>
        </a:p>
      </dgm:t>
    </dgm:pt>
    <dgm:pt modelId="{EAF9B5DA-722D-4783-92D5-C4C3B7045032}" type="pres">
      <dgm:prSet presAssocID="{4948AB56-90CD-47B5-AB63-79B7C22C9F2B}" presName="childText" presStyleLbl="bgAcc1" presStyleIdx="2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C59730-DAB4-47F2-8AF3-32A23DDD1E8B}" type="pres">
      <dgm:prSet presAssocID="{51AD2B05-28E7-468C-A5A9-97AEB3309C32}" presName="Name13" presStyleLbl="parChTrans1D2" presStyleIdx="21" presStyleCnt="25"/>
      <dgm:spPr/>
      <dgm:t>
        <a:bodyPr/>
        <a:lstStyle/>
        <a:p>
          <a:endParaRPr lang="es-CL"/>
        </a:p>
      </dgm:t>
    </dgm:pt>
    <dgm:pt modelId="{DFA09960-E9AC-485D-BE87-C522D63A243C}" type="pres">
      <dgm:prSet presAssocID="{93DCED89-1684-44F3-8483-703A9F5C964F}" presName="childText" presStyleLbl="bgAcc1" presStyleIdx="2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32F1D7-D007-4853-848D-422A8D076BA9}" type="pres">
      <dgm:prSet presAssocID="{6ADD57CB-A58E-4E95-99D7-D27FDDE3957E}" presName="Name13" presStyleLbl="parChTrans1D2" presStyleIdx="22" presStyleCnt="25"/>
      <dgm:spPr/>
      <dgm:t>
        <a:bodyPr/>
        <a:lstStyle/>
        <a:p>
          <a:endParaRPr lang="es-CL"/>
        </a:p>
      </dgm:t>
    </dgm:pt>
    <dgm:pt modelId="{73D775E5-CD5D-45CE-A2E6-85382E351B01}" type="pres">
      <dgm:prSet presAssocID="{D9708679-01D3-4114-A7E7-1F02C72E8EF3}" presName="childText" presStyleLbl="bgAcc1" presStyleIdx="2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D35E0A-0392-4A1D-BED8-32742EBBEBA3}" type="pres">
      <dgm:prSet presAssocID="{5650281F-EA02-459B-AAF7-61E4F454C5C0}" presName="Name13" presStyleLbl="parChTrans1D2" presStyleIdx="23" presStyleCnt="25"/>
      <dgm:spPr/>
      <dgm:t>
        <a:bodyPr/>
        <a:lstStyle/>
        <a:p>
          <a:endParaRPr lang="es-CL"/>
        </a:p>
      </dgm:t>
    </dgm:pt>
    <dgm:pt modelId="{D53320C4-74CC-490D-8C37-E0ED6A4AD1F5}" type="pres">
      <dgm:prSet presAssocID="{F2A489BB-B163-41A2-B9E0-03A1801D41A6}" presName="childText" presStyleLbl="bgAcc1" presStyleIdx="2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E6DD2C-EC53-4AFE-BB3B-B8AD003F5947}" type="pres">
      <dgm:prSet presAssocID="{144EADC2-8616-43D3-8702-CE848A799A65}" presName="Name13" presStyleLbl="parChTrans1D2" presStyleIdx="24" presStyleCnt="25"/>
      <dgm:spPr/>
      <dgm:t>
        <a:bodyPr/>
        <a:lstStyle/>
        <a:p>
          <a:endParaRPr lang="es-CL"/>
        </a:p>
      </dgm:t>
    </dgm:pt>
    <dgm:pt modelId="{FDF39953-E96B-4567-9F04-0D678FFA80FF}" type="pres">
      <dgm:prSet presAssocID="{71983D40-F5EA-4474-8EC1-35FB6DC7346F}" presName="childText" presStyleLbl="bgAcc1" presStyleIdx="2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5359B9C8-12E4-4958-8F88-BA648AAEEB95}" type="presOf" srcId="{3FF82430-66EB-4E93-82D0-490FA3566BAF}" destId="{5A0D40DF-0912-403A-8E2D-5BEEA26666CB}" srcOrd="0" destOrd="0" presId="urn:microsoft.com/office/officeart/2005/8/layout/hierarchy3"/>
    <dgm:cxn modelId="{03CB45BE-A20D-4198-8018-9A5FAF85AE58}" type="presOf" srcId="{71983D40-F5EA-4474-8EC1-35FB6DC7346F}" destId="{FDF39953-E96B-4567-9F04-0D678FFA80FF}" srcOrd="0" destOrd="0" presId="urn:microsoft.com/office/officeart/2005/8/layout/hierarchy3"/>
    <dgm:cxn modelId="{A40D447C-FA2A-4C16-8D3A-962646BD37DF}" srcId="{93702AA2-4CE9-429E-B3C0-6C708B7FD67A}" destId="{3B2E8997-ABF8-49BF-88C7-B70430B6C71A}" srcOrd="4" destOrd="0" parTransId="{ECD25A74-B44E-4516-A2E2-3DF4F005C671}" sibTransId="{162DF63B-32E1-4BEF-8B8A-901DA780F514}"/>
    <dgm:cxn modelId="{70D1C23B-671E-4C9B-B7E5-8376344B64D5}" type="presOf" srcId="{38F3FCE8-64E8-4125-992F-E9EC5AC5B0E2}" destId="{CCA4CF3C-B03F-46D6-A774-DC97926EEFE0}" srcOrd="1" destOrd="0" presId="urn:microsoft.com/office/officeart/2005/8/layout/hierarchy3"/>
    <dgm:cxn modelId="{AD52EC7A-3068-4D2E-986F-4CDDF670672B}" type="presOf" srcId="{220E5102-C579-4D38-8076-0C949CC89EA1}" destId="{7A725F9F-D251-43EA-912D-45B96EA2507C}" srcOrd="0" destOrd="0" presId="urn:microsoft.com/office/officeart/2005/8/layout/hierarchy3"/>
    <dgm:cxn modelId="{1AD28FDF-B087-4280-A7E5-34787A6C1948}" srcId="{714A7E48-A3E8-486B-BAA2-FFB8D69057F8}" destId="{2CF58B01-B6BA-4314-B33B-EC8E90CAD961}" srcOrd="0" destOrd="0" parTransId="{B7F388F9-CF6C-4D80-8D75-DFE9EE929947}" sibTransId="{6DEF982A-0D7C-4BD2-966D-6C260CAF30AB}"/>
    <dgm:cxn modelId="{9F4ABF94-64E6-47BD-9F9B-820C0475E89E}" type="presOf" srcId="{173514EF-39A3-4A68-8F3A-4BAA0445BBCF}" destId="{5B9DDF3D-3328-435B-B4FD-17277CAEBDBB}" srcOrd="0" destOrd="0" presId="urn:microsoft.com/office/officeart/2005/8/layout/hierarchy3"/>
    <dgm:cxn modelId="{072CBA64-7567-47C3-B1E7-503D076C2771}" type="presOf" srcId="{6DC3657E-51A6-4D92-A57A-CA6C6B361B6E}" destId="{E05DEEF0-6A11-4B8F-88E6-4E45C7999FF2}" srcOrd="0" destOrd="0" presId="urn:microsoft.com/office/officeart/2005/8/layout/hierarchy3"/>
    <dgm:cxn modelId="{1CD897EC-10DB-4440-9031-E5299527DE02}" type="presOf" srcId="{485C3A48-65A8-48C8-917B-BD5D18689CCE}" destId="{1009010E-EFC5-41AD-8E30-FEFBB3E2E192}" srcOrd="0" destOrd="0" presId="urn:microsoft.com/office/officeart/2005/8/layout/hierarchy3"/>
    <dgm:cxn modelId="{E7B5A106-25CD-4EF8-AFD9-5ADD8B620710}" type="presOf" srcId="{714A7E48-A3E8-486B-BAA2-FFB8D69057F8}" destId="{21BD0AC3-F74F-478C-B346-0710CF0A5B10}" srcOrd="0" destOrd="0" presId="urn:microsoft.com/office/officeart/2005/8/layout/hierarchy3"/>
    <dgm:cxn modelId="{566EABD0-CB1A-4529-9817-F4DA32C75918}" srcId="{714A7E48-A3E8-486B-BAA2-FFB8D69057F8}" destId="{323CCBFC-AF9B-4D11-81CC-BD16417B1069}" srcOrd="4" destOrd="0" parTransId="{B63D1BDE-3418-4C55-9D9E-B28DF23EF706}" sibTransId="{5C29C90C-9195-44A3-9A6A-980B18101445}"/>
    <dgm:cxn modelId="{54AEFD5D-0068-41BD-BF21-46761B082A26}" srcId="{38F3FCE8-64E8-4125-992F-E9EC5AC5B0E2}" destId="{7E874CB2-0344-450C-9BF7-DC75D1A6662F}" srcOrd="0" destOrd="0" parTransId="{DCAB6338-7636-4F23-A372-2C04693FF0D9}" sibTransId="{210394CD-1961-43A1-A9FF-6BB0BC005D27}"/>
    <dgm:cxn modelId="{8D1CC2CB-3A1B-4CC6-8FF7-6C40D128C755}" srcId="{38F3FCE8-64E8-4125-992F-E9EC5AC5B0E2}" destId="{173514EF-39A3-4A68-8F3A-4BAA0445BBCF}" srcOrd="4" destOrd="0" parTransId="{47DE9659-100C-4531-9016-3C2CBB02A85E}" sibTransId="{8B06DC89-9BC3-444F-86ED-372ABB095E94}"/>
    <dgm:cxn modelId="{FD558B4A-73AF-48C6-BB2F-17395699944A}" srcId="{A12BE5CB-18ED-404B-83C1-5FA64E86DB4E}" destId="{9E2E92B8-5334-4787-B464-4597A56FC02E}" srcOrd="1" destOrd="0" parTransId="{77F26222-092E-4AEA-8727-E7E3E3F26ECA}" sibTransId="{5C87F9D0-A6F2-4A7D-A8D5-E5B8662F7672}"/>
    <dgm:cxn modelId="{02B75E8A-A955-4D96-BB2E-FA9E5179DB56}" srcId="{AF8CA048-8F5D-433E-B732-A79476F5A775}" destId="{70918CE1-648E-4989-A263-F64962D056F1}" srcOrd="0" destOrd="0" parTransId="{DE0143DB-2E0D-4DAD-A58E-A55B69ED142E}" sibTransId="{D054AC9E-82CD-431E-91F5-D666DA1D1F7D}"/>
    <dgm:cxn modelId="{0333C047-96A7-473F-98E7-31372D023B66}" type="presOf" srcId="{5650281F-EA02-459B-AAF7-61E4F454C5C0}" destId="{9BD35E0A-0392-4A1D-BED8-32742EBBEBA3}" srcOrd="0" destOrd="0" presId="urn:microsoft.com/office/officeart/2005/8/layout/hierarchy3"/>
    <dgm:cxn modelId="{6D956A82-96F0-4281-9385-0C907D472C2E}" type="presOf" srcId="{AF8CA048-8F5D-433E-B732-A79476F5A775}" destId="{DB4E8B7B-7D95-4F6B-9919-47F3F4390D0B}" srcOrd="1" destOrd="0" presId="urn:microsoft.com/office/officeart/2005/8/layout/hierarchy3"/>
    <dgm:cxn modelId="{31A09AEB-9E00-4748-A6D7-6862CBB06192}" srcId="{93702AA2-4CE9-429E-B3C0-6C708B7FD67A}" destId="{714A7E48-A3E8-486B-BAA2-FFB8D69057F8}" srcOrd="1" destOrd="0" parTransId="{C09849C6-D187-4EFC-9622-A1F13BCED45C}" sibTransId="{3F0CC67F-BE08-4AEF-BDD4-8627EA6AFBFE}"/>
    <dgm:cxn modelId="{C4ACBBE4-B0C4-43EC-B2FA-F6D4675936D3}" type="presOf" srcId="{F2A489BB-B163-41A2-B9E0-03A1801D41A6}" destId="{D53320C4-74CC-490D-8C37-E0ED6A4AD1F5}" srcOrd="0" destOrd="0" presId="urn:microsoft.com/office/officeart/2005/8/layout/hierarchy3"/>
    <dgm:cxn modelId="{065AE97A-9971-43E1-9181-3A761451E0A5}" type="presOf" srcId="{144EADC2-8616-43D3-8702-CE848A799A65}" destId="{31E6DD2C-EC53-4AFE-BB3B-B8AD003F5947}" srcOrd="0" destOrd="0" presId="urn:microsoft.com/office/officeart/2005/8/layout/hierarchy3"/>
    <dgm:cxn modelId="{8B4D6CF0-89FF-4CA4-9C93-C37D35216A37}" type="presOf" srcId="{B7F388F9-CF6C-4D80-8D75-DFE9EE929947}" destId="{75B66E0E-BDF5-451C-AB87-B9A59B0F3A87}" srcOrd="0" destOrd="0" presId="urn:microsoft.com/office/officeart/2005/8/layout/hierarchy3"/>
    <dgm:cxn modelId="{98E34945-52D5-4908-9DA4-487093FCDA8E}" type="presOf" srcId="{B5EDC549-ADD9-49D7-A817-0D493567B6CF}" destId="{CFD37E8C-EE69-46FE-AF36-B56BDE646408}" srcOrd="0" destOrd="0" presId="urn:microsoft.com/office/officeart/2005/8/layout/hierarchy3"/>
    <dgm:cxn modelId="{837664FE-B257-4D61-A3E2-0F22AD961C9C}" type="presOf" srcId="{A5194E2F-A5DF-4CDF-BD01-5043E1673952}" destId="{AA49ACD7-E001-4E18-BA5E-603F3038B314}" srcOrd="0" destOrd="0" presId="urn:microsoft.com/office/officeart/2005/8/layout/hierarchy3"/>
    <dgm:cxn modelId="{9EE91590-620D-429E-ACD1-6DD0835FE3FD}" type="presOf" srcId="{9E2E92B8-5334-4787-B464-4597A56FC02E}" destId="{2FC976D0-E181-47E4-B709-CC386302126C}" srcOrd="0" destOrd="0" presId="urn:microsoft.com/office/officeart/2005/8/layout/hierarchy3"/>
    <dgm:cxn modelId="{6ADBB6A6-E201-49A6-BEFC-C506DA38F3F0}" srcId="{AF8CA048-8F5D-433E-B732-A79476F5A775}" destId="{A5194E2F-A5DF-4CDF-BD01-5043E1673952}" srcOrd="1" destOrd="0" parTransId="{B9582E34-B4A6-4692-9B86-29A53912B63C}" sibTransId="{C733391F-0F3B-4917-AF87-E3608103E0D1}"/>
    <dgm:cxn modelId="{E6100EA5-29CA-4820-A831-74CC0FF69E7B}" type="presOf" srcId="{27B943CB-96BB-4E5E-B6EB-DF868460D164}" destId="{86B50B31-F2D5-4368-B5DC-DB44C3159A49}" srcOrd="0" destOrd="0" presId="urn:microsoft.com/office/officeart/2005/8/layout/hierarchy3"/>
    <dgm:cxn modelId="{19259E0B-3D77-4CAB-8C7C-3ED35AA0518C}" type="presOf" srcId="{F96FCA07-52DF-4735-A574-EF4AE2C5ED6C}" destId="{9A5B4985-91F2-45D0-8BB0-29E94759A444}" srcOrd="0" destOrd="0" presId="urn:microsoft.com/office/officeart/2005/8/layout/hierarchy3"/>
    <dgm:cxn modelId="{7D7C565A-1223-4E71-A483-08B1F1B19566}" srcId="{3B2E8997-ABF8-49BF-88C7-B70430B6C71A}" destId="{D9708679-01D3-4114-A7E7-1F02C72E8EF3}" srcOrd="2" destOrd="0" parTransId="{6ADD57CB-A58E-4E95-99D7-D27FDDE3957E}" sibTransId="{F7F02D5D-9BED-4633-9D2E-46AB088FA7BB}"/>
    <dgm:cxn modelId="{F2B648EF-03DF-4FEE-9E85-FB3F8ECCF0A3}" type="presOf" srcId="{B9582E34-B4A6-4692-9B86-29A53912B63C}" destId="{E50A818D-B7F6-4376-B9CE-3C0ABA86A03B}" srcOrd="0" destOrd="0" presId="urn:microsoft.com/office/officeart/2005/8/layout/hierarchy3"/>
    <dgm:cxn modelId="{AB57CE40-D10F-48DE-98EA-2F77B28B8706}" type="presOf" srcId="{AC7BEAA4-EE67-4ECD-BA4E-B600500C5D58}" destId="{C495ED1E-7307-49BE-AC1D-586E80793644}" srcOrd="0" destOrd="0" presId="urn:microsoft.com/office/officeart/2005/8/layout/hierarchy3"/>
    <dgm:cxn modelId="{000095AC-CB2E-4492-9E29-7E198E804D57}" type="presOf" srcId="{D921D08E-9149-422F-B5E5-2508D491AF36}" destId="{CEA8D02A-1BC2-437C-A0F4-93977456A6D2}" srcOrd="0" destOrd="0" presId="urn:microsoft.com/office/officeart/2005/8/layout/hierarchy3"/>
    <dgm:cxn modelId="{6DA9692A-5883-4542-9A46-1C3015872231}" srcId="{AF8CA048-8F5D-433E-B732-A79476F5A775}" destId="{B5EDC549-ADD9-49D7-A817-0D493567B6CF}" srcOrd="3" destOrd="0" parTransId="{D36FE503-075E-4335-98C1-0B70A811C85E}" sibTransId="{B73A907E-F14D-4201-B468-984180F95439}"/>
    <dgm:cxn modelId="{534A593B-7949-4B4F-A3D2-D5CEC2120DA4}" type="presOf" srcId="{186A5706-6D83-4F79-BCD7-C5EA1DBE89A5}" destId="{F623D1DF-768A-4F3F-AF91-8FD692E060AB}" srcOrd="0" destOrd="0" presId="urn:microsoft.com/office/officeart/2005/8/layout/hierarchy3"/>
    <dgm:cxn modelId="{FC02C22F-CDEE-448D-9E00-D1F1FBF54E73}" srcId="{3B2E8997-ABF8-49BF-88C7-B70430B6C71A}" destId="{F2A489BB-B163-41A2-B9E0-03A1801D41A6}" srcOrd="3" destOrd="0" parTransId="{5650281F-EA02-459B-AAF7-61E4F454C5C0}" sibTransId="{EC06557E-5479-4CDC-943F-D72962D5D4F9}"/>
    <dgm:cxn modelId="{E9C9AE2B-66F3-42DA-8E2B-53E056713041}" srcId="{A12BE5CB-18ED-404B-83C1-5FA64E86DB4E}" destId="{8517784F-6F85-4213-8B7F-3C7ADFB8BEFA}" srcOrd="4" destOrd="0" parTransId="{D921D08E-9149-422F-B5E5-2508D491AF36}" sibTransId="{936420B8-2A09-42AE-AF85-D73607342060}"/>
    <dgm:cxn modelId="{CD3DB2F2-6C82-43B8-9CC4-2FD88F4779A4}" srcId="{A12BE5CB-18ED-404B-83C1-5FA64E86DB4E}" destId="{AC7BEAA4-EE67-4ECD-BA4E-B600500C5D58}" srcOrd="0" destOrd="0" parTransId="{485C3A48-65A8-48C8-917B-BD5D18689CCE}" sibTransId="{D68E5B14-5DD9-4411-9719-423EB7A33F94}"/>
    <dgm:cxn modelId="{A3991207-DAD8-45F0-A4E1-16F3D4E09494}" srcId="{38F3FCE8-64E8-4125-992F-E9EC5AC5B0E2}" destId="{186A5706-6D83-4F79-BCD7-C5EA1DBE89A5}" srcOrd="1" destOrd="0" parTransId="{F96FCA07-52DF-4735-A574-EF4AE2C5ED6C}" sibTransId="{E1EF334D-4724-4900-AC11-196F6C27FA86}"/>
    <dgm:cxn modelId="{2C887303-17C3-4154-9DD2-F7A0F81200B9}" type="presOf" srcId="{0F484FC7-FF10-4488-8CC8-D69C22BF6FFE}" destId="{14E7205C-EFEF-4E35-B72C-FA6BBEAB5BF7}" srcOrd="0" destOrd="0" presId="urn:microsoft.com/office/officeart/2005/8/layout/hierarchy3"/>
    <dgm:cxn modelId="{EADA3C89-5C42-4CE9-A297-34CF0F6D0A69}" type="presOf" srcId="{DCAB6338-7636-4F23-A372-2C04693FF0D9}" destId="{5818004D-F265-4A77-A5CF-41670A5F844C}" srcOrd="0" destOrd="0" presId="urn:microsoft.com/office/officeart/2005/8/layout/hierarchy3"/>
    <dgm:cxn modelId="{A3FBE6FE-1083-4656-8420-BA7B660E53FD}" srcId="{714A7E48-A3E8-486B-BAA2-FFB8D69057F8}" destId="{0F484FC7-FF10-4488-8CC8-D69C22BF6FFE}" srcOrd="3" destOrd="0" parTransId="{220E5102-C579-4D38-8076-0C949CC89EA1}" sibTransId="{F5E3E240-D3C1-4744-9B5F-5340AA522B17}"/>
    <dgm:cxn modelId="{A5A08C76-5368-4CF4-8721-DE057D2D3C79}" type="presOf" srcId="{B0912022-FBEC-488B-B9E2-BCAD3EE2D94C}" destId="{A51B77B4-75F1-4DC2-AE9E-240CDFBCB802}" srcOrd="0" destOrd="0" presId="urn:microsoft.com/office/officeart/2005/8/layout/hierarchy3"/>
    <dgm:cxn modelId="{1CF508D3-D3E4-4708-B93B-35E9DCAF4737}" type="presOf" srcId="{A12BE5CB-18ED-404B-83C1-5FA64E86DB4E}" destId="{F62734E1-07E9-40FE-A45F-93DE28426403}" srcOrd="1" destOrd="0" presId="urn:microsoft.com/office/officeart/2005/8/layout/hierarchy3"/>
    <dgm:cxn modelId="{C24C6DE3-9B5C-4A98-A6AA-928FC60B50D3}" type="presOf" srcId="{B2B3EECA-0C0A-4BF9-87AF-743D2F38C1A5}" destId="{98F1691D-A134-4A2D-A54C-816BEFEC70A3}" srcOrd="0" destOrd="0" presId="urn:microsoft.com/office/officeart/2005/8/layout/hierarchy3"/>
    <dgm:cxn modelId="{893026B0-61F7-4D4A-B910-F766D66A37BF}" type="presOf" srcId="{323CCBFC-AF9B-4D11-81CC-BD16417B1069}" destId="{12935420-3025-489B-AA5E-4217EC062AD0}" srcOrd="0" destOrd="0" presId="urn:microsoft.com/office/officeart/2005/8/layout/hierarchy3"/>
    <dgm:cxn modelId="{16DBBFC4-FF0D-427F-9245-DAEBFAAD9DB6}" type="presOf" srcId="{9E6DA5D1-897D-4D66-8376-799A30A0BFA1}" destId="{4BD85390-EDAA-4C84-8989-9DCBA285C17D}" srcOrd="0" destOrd="0" presId="urn:microsoft.com/office/officeart/2005/8/layout/hierarchy3"/>
    <dgm:cxn modelId="{3BF97B26-A921-4E0B-A670-9BBCBE76DDFD}" srcId="{38F3FCE8-64E8-4125-992F-E9EC5AC5B0E2}" destId="{21F4980C-3326-4F0C-9B13-FC060CB8E249}" srcOrd="2" destOrd="0" parTransId="{3FF82430-66EB-4E93-82D0-490FA3566BAF}" sibTransId="{A734104B-FEBC-492B-8FEB-D63BD05EBC6F}"/>
    <dgm:cxn modelId="{D48BC4F8-4903-40FF-A996-4DAA33B59F8D}" type="presOf" srcId="{4948AB56-90CD-47B5-AB63-79B7C22C9F2B}" destId="{EAF9B5DA-722D-4783-92D5-C4C3B7045032}" srcOrd="0" destOrd="0" presId="urn:microsoft.com/office/officeart/2005/8/layout/hierarchy3"/>
    <dgm:cxn modelId="{8DF318CB-F0AA-4399-8B0B-B33A52DD6D7B}" srcId="{714A7E48-A3E8-486B-BAA2-FFB8D69057F8}" destId="{71BEA9AD-3943-40FC-B92C-B56B4515294C}" srcOrd="2" destOrd="0" parTransId="{48235E8D-D061-48C4-91C5-C2FECF3CB20D}" sibTransId="{F1BBDFAE-C020-4B0F-8563-77ABC2AD33D8}"/>
    <dgm:cxn modelId="{38B6640E-C5C1-410E-851C-9C26E2435FBC}" srcId="{3B2E8997-ABF8-49BF-88C7-B70430B6C71A}" destId="{71983D40-F5EA-4474-8EC1-35FB6DC7346F}" srcOrd="4" destOrd="0" parTransId="{144EADC2-8616-43D3-8702-CE848A799A65}" sibTransId="{0F68AA86-5FAA-4132-986A-269B1A5164D0}"/>
    <dgm:cxn modelId="{85826D38-E2AD-4566-9B90-08A9EBA39C7A}" srcId="{A12BE5CB-18ED-404B-83C1-5FA64E86DB4E}" destId="{B2B3EECA-0C0A-4BF9-87AF-743D2F38C1A5}" srcOrd="3" destOrd="0" parTransId="{81AAEA7E-6217-4FDB-8741-E62B3C11C82B}" sibTransId="{4927F750-7501-4DBF-8A1A-193A5D58D38D}"/>
    <dgm:cxn modelId="{A7B7BCC8-BF74-41E5-ABEC-92097AF400E7}" type="presOf" srcId="{60BA6F4E-E85C-434A-84ED-1ECCD7DFE0FA}" destId="{30A03F96-55E2-46E0-B12A-30D18C7FFA07}" srcOrd="0" destOrd="0" presId="urn:microsoft.com/office/officeart/2005/8/layout/hierarchy3"/>
    <dgm:cxn modelId="{AFDA65FE-7E17-4DE4-A2AC-75377484339C}" srcId="{AF8CA048-8F5D-433E-B732-A79476F5A775}" destId="{7BA47106-6565-4B6A-B9FC-43823C797C55}" srcOrd="2" destOrd="0" parTransId="{5933BBE3-0549-435A-912C-C3AF7140E689}" sibTransId="{14E356D0-2AEA-459F-A75B-AB52726BEC59}"/>
    <dgm:cxn modelId="{2159C924-0D3D-4274-BC34-CA987F10D31A}" type="presOf" srcId="{AA376B2D-1311-4389-9EAD-51996127B8D8}" destId="{3C6A8B1A-2D89-4D92-B4BD-090EBB011645}" srcOrd="0" destOrd="0" presId="urn:microsoft.com/office/officeart/2005/8/layout/hierarchy3"/>
    <dgm:cxn modelId="{D99DF8E2-D41A-4C17-B2E3-5AC0267BFB4D}" type="presOf" srcId="{93DCED89-1684-44F3-8483-703A9F5C964F}" destId="{DFA09960-E9AC-485D-BE87-C522D63A243C}" srcOrd="0" destOrd="0" presId="urn:microsoft.com/office/officeart/2005/8/layout/hierarchy3"/>
    <dgm:cxn modelId="{B60770C3-2213-4712-AE5A-485D1358A2DC}" srcId="{93702AA2-4CE9-429E-B3C0-6C708B7FD67A}" destId="{AF8CA048-8F5D-433E-B732-A79476F5A775}" srcOrd="3" destOrd="0" parTransId="{B295DE2B-3410-4323-B089-E03D653F76D9}" sibTransId="{BC60D34E-27F7-4AE4-82AA-CB671FC33C3F}"/>
    <dgm:cxn modelId="{6B62F06E-B4F0-4253-834C-8ECA55B1B4A3}" type="presOf" srcId="{D36FE503-075E-4335-98C1-0B70A811C85E}" destId="{D8E96236-41AC-4921-86A7-82298AEB7DCB}" srcOrd="0" destOrd="0" presId="urn:microsoft.com/office/officeart/2005/8/layout/hierarchy3"/>
    <dgm:cxn modelId="{EF7823DC-7E44-4885-89B0-2DC1F2C44387}" type="presOf" srcId="{BAE730C7-D149-44A1-B0ED-23E2A5A4D898}" destId="{B6BD5862-0DBC-4895-BBB6-FD6660F197F1}" srcOrd="0" destOrd="0" presId="urn:microsoft.com/office/officeart/2005/8/layout/hierarchy3"/>
    <dgm:cxn modelId="{AB839B79-244D-4E6E-A568-AD2E3921B5E8}" type="presOf" srcId="{D9708679-01D3-4114-A7E7-1F02C72E8EF3}" destId="{73D775E5-CD5D-45CE-A2E6-85382E351B01}" srcOrd="0" destOrd="0" presId="urn:microsoft.com/office/officeart/2005/8/layout/hierarchy3"/>
    <dgm:cxn modelId="{1C2F27AC-4C97-4295-A25B-1A797BEDF7BE}" type="presOf" srcId="{47DE9659-100C-4531-9016-3C2CBB02A85E}" destId="{44A178CD-C5E8-4E61-A19F-2A1E6394AFD3}" srcOrd="0" destOrd="0" presId="urn:microsoft.com/office/officeart/2005/8/layout/hierarchy3"/>
    <dgm:cxn modelId="{F4C8CE57-8542-43FA-AF3D-7A0FAE062799}" srcId="{3B2E8997-ABF8-49BF-88C7-B70430B6C71A}" destId="{93DCED89-1684-44F3-8483-703A9F5C964F}" srcOrd="1" destOrd="0" parTransId="{51AD2B05-28E7-468C-A5A9-97AEB3309C32}" sibTransId="{B67210BF-7463-406E-9444-2320E44D2C18}"/>
    <dgm:cxn modelId="{39144582-5AC2-401F-8090-06F8D8B5E989}" type="presOf" srcId="{21F4980C-3326-4F0C-9B13-FC060CB8E249}" destId="{64F80956-45D4-474E-9040-05C6AB61F433}" srcOrd="0" destOrd="0" presId="urn:microsoft.com/office/officeart/2005/8/layout/hierarchy3"/>
    <dgm:cxn modelId="{999A6061-0DF8-4EAA-9703-D13A6F9C1DA0}" type="presOf" srcId="{93702AA2-4CE9-429E-B3C0-6C708B7FD67A}" destId="{8E4B1D6A-0F50-4D88-918E-4EB469C2EC1E}" srcOrd="0" destOrd="0" presId="urn:microsoft.com/office/officeart/2005/8/layout/hierarchy3"/>
    <dgm:cxn modelId="{BAB8061D-3040-462F-AC3B-68A3D2B10880}" srcId="{93702AA2-4CE9-429E-B3C0-6C708B7FD67A}" destId="{A12BE5CB-18ED-404B-83C1-5FA64E86DB4E}" srcOrd="2" destOrd="0" parTransId="{D390D847-2A1D-4F91-B6A9-67A52DAE4526}" sibTransId="{6E2942F0-CDD7-4371-92B1-E2A3C0D01B55}"/>
    <dgm:cxn modelId="{BE1A00E9-9C71-47C8-B46E-4180E489BA75}" type="presOf" srcId="{48235E8D-D061-48C4-91C5-C2FECF3CB20D}" destId="{E00CB032-A5E3-444C-A810-33F3B50E80E5}" srcOrd="0" destOrd="0" presId="urn:microsoft.com/office/officeart/2005/8/layout/hierarchy3"/>
    <dgm:cxn modelId="{14AF94F9-E549-4DAA-A2D3-9BAFF64C29F5}" srcId="{AF8CA048-8F5D-433E-B732-A79476F5A775}" destId="{5BF4C8D1-3376-4FEB-8AE7-06166BDE62C7}" srcOrd="4" destOrd="0" parTransId="{6DC3657E-51A6-4D92-A57A-CA6C6B361B6E}" sibTransId="{082C0D11-8427-4F73-8949-AD5A3A8D7438}"/>
    <dgm:cxn modelId="{4302A430-C1BB-40C3-ADFD-36DAB72BC98D}" type="presOf" srcId="{3B2E8997-ABF8-49BF-88C7-B70430B6C71A}" destId="{D4C149FD-4E7A-448A-B023-8A542AEDF379}" srcOrd="0" destOrd="0" presId="urn:microsoft.com/office/officeart/2005/8/layout/hierarchy3"/>
    <dgm:cxn modelId="{D39F85E4-3A48-45ED-B16A-05310277D7A3}" type="presOf" srcId="{5933BBE3-0549-435A-912C-C3AF7140E689}" destId="{69AD4AB5-C0D5-4B58-88EC-0D282C43B6E5}" srcOrd="0" destOrd="0" presId="urn:microsoft.com/office/officeart/2005/8/layout/hierarchy3"/>
    <dgm:cxn modelId="{DCBBE7AE-9128-43C6-B7CB-163517187538}" type="presOf" srcId="{71BEA9AD-3943-40FC-B92C-B56B4515294C}" destId="{B174E4BC-A1FD-4488-A61A-CAFEFB3D4E17}" srcOrd="0" destOrd="0" presId="urn:microsoft.com/office/officeart/2005/8/layout/hierarchy3"/>
    <dgm:cxn modelId="{015DCD7F-7CB7-430D-893D-9A8AF1F93BBF}" type="presOf" srcId="{714A7E48-A3E8-486B-BAA2-FFB8D69057F8}" destId="{FBDD9C08-48AC-4344-8375-012C15F6BEFB}" srcOrd="1" destOrd="0" presId="urn:microsoft.com/office/officeart/2005/8/layout/hierarchy3"/>
    <dgm:cxn modelId="{A87C82A9-26FE-4702-988D-1424F145AE5B}" type="presOf" srcId="{5BF4C8D1-3376-4FEB-8AE7-06166BDE62C7}" destId="{D3943356-D712-4842-BA78-D02059CAB3FB}" srcOrd="0" destOrd="0" presId="urn:microsoft.com/office/officeart/2005/8/layout/hierarchy3"/>
    <dgm:cxn modelId="{265F4089-37E7-4041-AE22-C33F4D3A5ABA}" srcId="{38F3FCE8-64E8-4125-992F-E9EC5AC5B0E2}" destId="{27B943CB-96BB-4E5E-B6EB-DF868460D164}" srcOrd="3" destOrd="0" parTransId="{9E6DA5D1-897D-4D66-8376-799A30A0BFA1}" sibTransId="{596A901A-9B7C-46DF-8C29-4AFF1CFE8952}"/>
    <dgm:cxn modelId="{EC36FF1A-F1DF-4072-A47A-5A6ABF8BFD0F}" type="presOf" srcId="{51AD2B05-28E7-468C-A5A9-97AEB3309C32}" destId="{5AC59730-DAB4-47F2-8AF3-32A23DDD1E8B}" srcOrd="0" destOrd="0" presId="urn:microsoft.com/office/officeart/2005/8/layout/hierarchy3"/>
    <dgm:cxn modelId="{F20D1E70-AB38-4437-A9C6-ED8362030BF9}" srcId="{93702AA2-4CE9-429E-B3C0-6C708B7FD67A}" destId="{38F3FCE8-64E8-4125-992F-E9EC5AC5B0E2}" srcOrd="0" destOrd="0" parTransId="{620EE429-6E47-4F29-A7ED-C5A5476B6352}" sibTransId="{9F56998F-A8BD-4855-9A94-BA2699399AA7}"/>
    <dgm:cxn modelId="{AD7714D8-6E09-4BBD-9247-B13CBE31B143}" type="presOf" srcId="{7BA47106-6565-4B6A-B9FC-43823C797C55}" destId="{1FAF6491-A8BB-4198-9F18-D668079355B3}" srcOrd="0" destOrd="0" presId="urn:microsoft.com/office/officeart/2005/8/layout/hierarchy3"/>
    <dgm:cxn modelId="{7AA72932-E334-4FB9-B3FA-C3FAB59C4CF4}" type="presOf" srcId="{AF8CA048-8F5D-433E-B732-A79476F5A775}" destId="{57D74336-EA9F-4DF7-B2E5-A3B81A2110CE}" srcOrd="0" destOrd="0" presId="urn:microsoft.com/office/officeart/2005/8/layout/hierarchy3"/>
    <dgm:cxn modelId="{D4299077-6A3C-4DFC-BF91-16DDFE4E1766}" type="presOf" srcId="{3B2E8997-ABF8-49BF-88C7-B70430B6C71A}" destId="{66B47CD4-C421-446C-8D42-1159FC883A58}" srcOrd="1" destOrd="0" presId="urn:microsoft.com/office/officeart/2005/8/layout/hierarchy3"/>
    <dgm:cxn modelId="{F92631F2-F273-4E03-8327-F10373433E69}" type="presOf" srcId="{C47A34DF-2B3C-47B3-AEDD-A3747C4E9169}" destId="{740888E8-1937-4F45-9731-C375DD1F22DF}" srcOrd="0" destOrd="0" presId="urn:microsoft.com/office/officeart/2005/8/layout/hierarchy3"/>
    <dgm:cxn modelId="{BFBD5E3F-52F3-4540-9F7A-07F5EA26906D}" type="presOf" srcId="{B63D1BDE-3418-4C55-9D9E-B28DF23EF706}" destId="{CF7F36C8-16F3-4E52-A51D-9C73B55CDD85}" srcOrd="0" destOrd="0" presId="urn:microsoft.com/office/officeart/2005/8/layout/hierarchy3"/>
    <dgm:cxn modelId="{CCBDE5E5-EEE5-44FF-A24E-CCED625EAEE6}" srcId="{3B2E8997-ABF8-49BF-88C7-B70430B6C71A}" destId="{4948AB56-90CD-47B5-AB63-79B7C22C9F2B}" srcOrd="0" destOrd="0" parTransId="{AA376B2D-1311-4389-9EAD-51996127B8D8}" sibTransId="{CD235C59-5853-4492-B0B3-A6EA479A0360}"/>
    <dgm:cxn modelId="{251DCFD3-58BC-4153-9A4D-34CA3788EAFB}" srcId="{A12BE5CB-18ED-404B-83C1-5FA64E86DB4E}" destId="{C47A34DF-2B3C-47B3-AEDD-A3747C4E9169}" srcOrd="2" destOrd="0" parTransId="{B0912022-FBEC-488B-B9E2-BCAD3EE2D94C}" sibTransId="{570F67D9-6EA2-4FE1-9B38-8D1E47EE1D54}"/>
    <dgm:cxn modelId="{DC79FAB0-28D2-468E-87EC-5720C0CA4939}" type="presOf" srcId="{6ADD57CB-A58E-4E95-99D7-D27FDDE3957E}" destId="{5232F1D7-D007-4853-848D-422A8D076BA9}" srcOrd="0" destOrd="0" presId="urn:microsoft.com/office/officeart/2005/8/layout/hierarchy3"/>
    <dgm:cxn modelId="{E7B45DE3-DDFF-487B-B6BC-B7A5E35CA1BB}" type="presOf" srcId="{77F26222-092E-4AEA-8727-E7E3E3F26ECA}" destId="{2CA2501D-8E16-42AE-82D0-FF5C20B0D56F}" srcOrd="0" destOrd="0" presId="urn:microsoft.com/office/officeart/2005/8/layout/hierarchy3"/>
    <dgm:cxn modelId="{2229DDD9-9E7C-4C79-890F-9D01A877703E}" type="presOf" srcId="{7E874CB2-0344-450C-9BF7-DC75D1A6662F}" destId="{13D06294-E4DA-45BA-B66A-F65287EE7C51}" srcOrd="0" destOrd="0" presId="urn:microsoft.com/office/officeart/2005/8/layout/hierarchy3"/>
    <dgm:cxn modelId="{7F038F86-DD74-45BC-8A4E-97AB309624B1}" type="presOf" srcId="{81AAEA7E-6217-4FDB-8741-E62B3C11C82B}" destId="{6250CB27-2063-404C-9BA1-55A49D5E79E0}" srcOrd="0" destOrd="0" presId="urn:microsoft.com/office/officeart/2005/8/layout/hierarchy3"/>
    <dgm:cxn modelId="{5928DE97-D4D1-4465-9F7A-952334B11ED5}" type="presOf" srcId="{38F3FCE8-64E8-4125-992F-E9EC5AC5B0E2}" destId="{8CB3D4E0-8831-478C-B9F0-2A23E61B288E}" srcOrd="0" destOrd="0" presId="urn:microsoft.com/office/officeart/2005/8/layout/hierarchy3"/>
    <dgm:cxn modelId="{D4E61F39-EC70-41B4-913A-1C337BC8D712}" type="presOf" srcId="{DE0143DB-2E0D-4DAD-A58E-A55B69ED142E}" destId="{7E0A1FCA-A289-4749-A325-6EF92095A7B8}" srcOrd="0" destOrd="0" presId="urn:microsoft.com/office/officeart/2005/8/layout/hierarchy3"/>
    <dgm:cxn modelId="{62D81743-C6C1-4D6E-AA93-52E62DCC1417}" type="presOf" srcId="{A12BE5CB-18ED-404B-83C1-5FA64E86DB4E}" destId="{D3E2945E-9D35-4327-9BDD-A4E776C56848}" srcOrd="0" destOrd="0" presId="urn:microsoft.com/office/officeart/2005/8/layout/hierarchy3"/>
    <dgm:cxn modelId="{30F4649C-E22C-4BB4-B3F1-F6C0BD108D25}" srcId="{714A7E48-A3E8-486B-BAA2-FFB8D69057F8}" destId="{60BA6F4E-E85C-434A-84ED-1ECCD7DFE0FA}" srcOrd="1" destOrd="0" parTransId="{BAE730C7-D149-44A1-B0ED-23E2A5A4D898}" sibTransId="{E96522F8-5163-4E6A-BB10-6AFAC6D29C4C}"/>
    <dgm:cxn modelId="{E1F56070-C051-4D73-8FEF-65847A7B0117}" type="presOf" srcId="{70918CE1-648E-4989-A263-F64962D056F1}" destId="{6A6B3785-ACB1-4ED9-9E95-833C3D447363}" srcOrd="0" destOrd="0" presId="urn:microsoft.com/office/officeart/2005/8/layout/hierarchy3"/>
    <dgm:cxn modelId="{F247C54F-B334-4CFF-9336-00E8992032BF}" type="presOf" srcId="{2CF58B01-B6BA-4314-B33B-EC8E90CAD961}" destId="{F71DCA9C-7753-44C7-8BD8-EC93E52F8AC1}" srcOrd="0" destOrd="0" presId="urn:microsoft.com/office/officeart/2005/8/layout/hierarchy3"/>
    <dgm:cxn modelId="{34E09CE8-1FAD-43A1-AB04-29F3696C9A1F}" type="presOf" srcId="{8517784F-6F85-4213-8B7F-3C7ADFB8BEFA}" destId="{77A2579F-2B1E-417F-8F7C-213AB79334CE}" srcOrd="0" destOrd="0" presId="urn:microsoft.com/office/officeart/2005/8/layout/hierarchy3"/>
    <dgm:cxn modelId="{2ADBFAA7-E7DA-4F94-A9A9-6200F397DEF5}" type="presParOf" srcId="{8E4B1D6A-0F50-4D88-918E-4EB469C2EC1E}" destId="{A4A0D669-4404-428A-AE06-68EFD2F582BC}" srcOrd="0" destOrd="0" presId="urn:microsoft.com/office/officeart/2005/8/layout/hierarchy3"/>
    <dgm:cxn modelId="{273F03DB-F7A2-4D1B-A855-7432352F3FF4}" type="presParOf" srcId="{A4A0D669-4404-428A-AE06-68EFD2F582BC}" destId="{FBA604CC-49E4-4A8B-B1C9-AE1E3AEB7DF8}" srcOrd="0" destOrd="0" presId="urn:microsoft.com/office/officeart/2005/8/layout/hierarchy3"/>
    <dgm:cxn modelId="{F5F6B193-A07E-4233-9919-70BB8E2C0AA9}" type="presParOf" srcId="{FBA604CC-49E4-4A8B-B1C9-AE1E3AEB7DF8}" destId="{8CB3D4E0-8831-478C-B9F0-2A23E61B288E}" srcOrd="0" destOrd="0" presId="urn:microsoft.com/office/officeart/2005/8/layout/hierarchy3"/>
    <dgm:cxn modelId="{5CF32415-9921-4A9B-B662-667399472AB3}" type="presParOf" srcId="{FBA604CC-49E4-4A8B-B1C9-AE1E3AEB7DF8}" destId="{CCA4CF3C-B03F-46D6-A774-DC97926EEFE0}" srcOrd="1" destOrd="0" presId="urn:microsoft.com/office/officeart/2005/8/layout/hierarchy3"/>
    <dgm:cxn modelId="{2F6A5B93-1165-4295-BA8D-A13E1E5DBB4A}" type="presParOf" srcId="{A4A0D669-4404-428A-AE06-68EFD2F582BC}" destId="{CE5AE371-49BA-4B7F-B969-E668E649EAB0}" srcOrd="1" destOrd="0" presId="urn:microsoft.com/office/officeart/2005/8/layout/hierarchy3"/>
    <dgm:cxn modelId="{156E34C1-BD18-4719-B184-D0164D8D4E1F}" type="presParOf" srcId="{CE5AE371-49BA-4B7F-B969-E668E649EAB0}" destId="{5818004D-F265-4A77-A5CF-41670A5F844C}" srcOrd="0" destOrd="0" presId="urn:microsoft.com/office/officeart/2005/8/layout/hierarchy3"/>
    <dgm:cxn modelId="{3EC85878-CD47-4C82-8880-A3D8668AC62A}" type="presParOf" srcId="{CE5AE371-49BA-4B7F-B969-E668E649EAB0}" destId="{13D06294-E4DA-45BA-B66A-F65287EE7C51}" srcOrd="1" destOrd="0" presId="urn:microsoft.com/office/officeart/2005/8/layout/hierarchy3"/>
    <dgm:cxn modelId="{B80E8C5F-246F-43B4-8B91-7616FDD4CFB9}" type="presParOf" srcId="{CE5AE371-49BA-4B7F-B969-E668E649EAB0}" destId="{9A5B4985-91F2-45D0-8BB0-29E94759A444}" srcOrd="2" destOrd="0" presId="urn:microsoft.com/office/officeart/2005/8/layout/hierarchy3"/>
    <dgm:cxn modelId="{D9A20906-BC70-4BB1-81D0-9A285D884E92}" type="presParOf" srcId="{CE5AE371-49BA-4B7F-B969-E668E649EAB0}" destId="{F623D1DF-768A-4F3F-AF91-8FD692E060AB}" srcOrd="3" destOrd="0" presId="urn:microsoft.com/office/officeart/2005/8/layout/hierarchy3"/>
    <dgm:cxn modelId="{9101E516-4B86-405B-A071-209A8822C581}" type="presParOf" srcId="{CE5AE371-49BA-4B7F-B969-E668E649EAB0}" destId="{5A0D40DF-0912-403A-8E2D-5BEEA26666CB}" srcOrd="4" destOrd="0" presId="urn:microsoft.com/office/officeart/2005/8/layout/hierarchy3"/>
    <dgm:cxn modelId="{9F551858-7276-49E2-B0C0-7584E243B9DE}" type="presParOf" srcId="{CE5AE371-49BA-4B7F-B969-E668E649EAB0}" destId="{64F80956-45D4-474E-9040-05C6AB61F433}" srcOrd="5" destOrd="0" presId="urn:microsoft.com/office/officeart/2005/8/layout/hierarchy3"/>
    <dgm:cxn modelId="{324EFF4D-DD37-4438-B7AB-7C55B73668B4}" type="presParOf" srcId="{CE5AE371-49BA-4B7F-B969-E668E649EAB0}" destId="{4BD85390-EDAA-4C84-8989-9DCBA285C17D}" srcOrd="6" destOrd="0" presId="urn:microsoft.com/office/officeart/2005/8/layout/hierarchy3"/>
    <dgm:cxn modelId="{EFF22670-1F66-4B1F-8D6E-AE17C180E9EE}" type="presParOf" srcId="{CE5AE371-49BA-4B7F-B969-E668E649EAB0}" destId="{86B50B31-F2D5-4368-B5DC-DB44C3159A49}" srcOrd="7" destOrd="0" presId="urn:microsoft.com/office/officeart/2005/8/layout/hierarchy3"/>
    <dgm:cxn modelId="{39F37A63-7322-4273-B837-6AC3D53C184E}" type="presParOf" srcId="{CE5AE371-49BA-4B7F-B969-E668E649EAB0}" destId="{44A178CD-C5E8-4E61-A19F-2A1E6394AFD3}" srcOrd="8" destOrd="0" presId="urn:microsoft.com/office/officeart/2005/8/layout/hierarchy3"/>
    <dgm:cxn modelId="{128243AA-65E1-4BD8-92A6-84E2F44E9EDE}" type="presParOf" srcId="{CE5AE371-49BA-4B7F-B969-E668E649EAB0}" destId="{5B9DDF3D-3328-435B-B4FD-17277CAEBDBB}" srcOrd="9" destOrd="0" presId="urn:microsoft.com/office/officeart/2005/8/layout/hierarchy3"/>
    <dgm:cxn modelId="{6B0E8C71-66C2-42EF-A8E5-CEF2F5EFBB4E}" type="presParOf" srcId="{8E4B1D6A-0F50-4D88-918E-4EB469C2EC1E}" destId="{84E1DDCA-18B9-4CE2-B143-3C1190FA4ABD}" srcOrd="1" destOrd="0" presId="urn:microsoft.com/office/officeart/2005/8/layout/hierarchy3"/>
    <dgm:cxn modelId="{670BA566-61ED-4C52-9C50-5C58649FE2C1}" type="presParOf" srcId="{84E1DDCA-18B9-4CE2-B143-3C1190FA4ABD}" destId="{E6F3E821-4FED-4499-97CE-2D86BDFFE454}" srcOrd="0" destOrd="0" presId="urn:microsoft.com/office/officeart/2005/8/layout/hierarchy3"/>
    <dgm:cxn modelId="{CAE0DF19-4654-4C70-A66A-FF89BA27688E}" type="presParOf" srcId="{E6F3E821-4FED-4499-97CE-2D86BDFFE454}" destId="{21BD0AC3-F74F-478C-B346-0710CF0A5B10}" srcOrd="0" destOrd="0" presId="urn:microsoft.com/office/officeart/2005/8/layout/hierarchy3"/>
    <dgm:cxn modelId="{BA6AFBC2-E245-4965-BA2B-694B061F1010}" type="presParOf" srcId="{E6F3E821-4FED-4499-97CE-2D86BDFFE454}" destId="{FBDD9C08-48AC-4344-8375-012C15F6BEFB}" srcOrd="1" destOrd="0" presId="urn:microsoft.com/office/officeart/2005/8/layout/hierarchy3"/>
    <dgm:cxn modelId="{2EA54FA0-B172-47BB-B682-D5C2E20D1D79}" type="presParOf" srcId="{84E1DDCA-18B9-4CE2-B143-3C1190FA4ABD}" destId="{420AE064-9B32-4069-9041-FADEC2048BD9}" srcOrd="1" destOrd="0" presId="urn:microsoft.com/office/officeart/2005/8/layout/hierarchy3"/>
    <dgm:cxn modelId="{0F44C61B-5084-462E-BE40-1ECAC248AC89}" type="presParOf" srcId="{420AE064-9B32-4069-9041-FADEC2048BD9}" destId="{75B66E0E-BDF5-451C-AB87-B9A59B0F3A87}" srcOrd="0" destOrd="0" presId="urn:microsoft.com/office/officeart/2005/8/layout/hierarchy3"/>
    <dgm:cxn modelId="{C3BDE051-4150-4E88-923D-4ADB384076DF}" type="presParOf" srcId="{420AE064-9B32-4069-9041-FADEC2048BD9}" destId="{F71DCA9C-7753-44C7-8BD8-EC93E52F8AC1}" srcOrd="1" destOrd="0" presId="urn:microsoft.com/office/officeart/2005/8/layout/hierarchy3"/>
    <dgm:cxn modelId="{E12D344A-6DFD-48B8-AE66-678FEABF9BF5}" type="presParOf" srcId="{420AE064-9B32-4069-9041-FADEC2048BD9}" destId="{B6BD5862-0DBC-4895-BBB6-FD6660F197F1}" srcOrd="2" destOrd="0" presId="urn:microsoft.com/office/officeart/2005/8/layout/hierarchy3"/>
    <dgm:cxn modelId="{F4E5C832-0EBF-4408-93ED-E3A43D856E45}" type="presParOf" srcId="{420AE064-9B32-4069-9041-FADEC2048BD9}" destId="{30A03F96-55E2-46E0-B12A-30D18C7FFA07}" srcOrd="3" destOrd="0" presId="urn:microsoft.com/office/officeart/2005/8/layout/hierarchy3"/>
    <dgm:cxn modelId="{631899F2-2916-484A-9557-8EDCB8F80E5E}" type="presParOf" srcId="{420AE064-9B32-4069-9041-FADEC2048BD9}" destId="{E00CB032-A5E3-444C-A810-33F3B50E80E5}" srcOrd="4" destOrd="0" presId="urn:microsoft.com/office/officeart/2005/8/layout/hierarchy3"/>
    <dgm:cxn modelId="{52BC3DDF-DDE8-4757-9F43-D8D28DC0CBC5}" type="presParOf" srcId="{420AE064-9B32-4069-9041-FADEC2048BD9}" destId="{B174E4BC-A1FD-4488-A61A-CAFEFB3D4E17}" srcOrd="5" destOrd="0" presId="urn:microsoft.com/office/officeart/2005/8/layout/hierarchy3"/>
    <dgm:cxn modelId="{7090E1D7-5568-4046-A484-29A18C83E1DD}" type="presParOf" srcId="{420AE064-9B32-4069-9041-FADEC2048BD9}" destId="{7A725F9F-D251-43EA-912D-45B96EA2507C}" srcOrd="6" destOrd="0" presId="urn:microsoft.com/office/officeart/2005/8/layout/hierarchy3"/>
    <dgm:cxn modelId="{D3605A22-F47D-40BF-966A-92FC7FDD288F}" type="presParOf" srcId="{420AE064-9B32-4069-9041-FADEC2048BD9}" destId="{14E7205C-EFEF-4E35-B72C-FA6BBEAB5BF7}" srcOrd="7" destOrd="0" presId="urn:microsoft.com/office/officeart/2005/8/layout/hierarchy3"/>
    <dgm:cxn modelId="{F30199BA-8940-4E21-98D7-EA7D7FB5F8F4}" type="presParOf" srcId="{420AE064-9B32-4069-9041-FADEC2048BD9}" destId="{CF7F36C8-16F3-4E52-A51D-9C73B55CDD85}" srcOrd="8" destOrd="0" presId="urn:microsoft.com/office/officeart/2005/8/layout/hierarchy3"/>
    <dgm:cxn modelId="{5347C90E-0F99-47EC-BE22-644279C2E8E2}" type="presParOf" srcId="{420AE064-9B32-4069-9041-FADEC2048BD9}" destId="{12935420-3025-489B-AA5E-4217EC062AD0}" srcOrd="9" destOrd="0" presId="urn:microsoft.com/office/officeart/2005/8/layout/hierarchy3"/>
    <dgm:cxn modelId="{B683A865-9DF0-4E34-86EB-07F65747C361}" type="presParOf" srcId="{8E4B1D6A-0F50-4D88-918E-4EB469C2EC1E}" destId="{E24CC714-DE83-49CD-80AF-8F8E957306A3}" srcOrd="2" destOrd="0" presId="urn:microsoft.com/office/officeart/2005/8/layout/hierarchy3"/>
    <dgm:cxn modelId="{7D116D05-112C-41D2-96FF-BABAFAB80C14}" type="presParOf" srcId="{E24CC714-DE83-49CD-80AF-8F8E957306A3}" destId="{920A4C6F-EAA4-43B5-9BD4-1F29F1F27E8B}" srcOrd="0" destOrd="0" presId="urn:microsoft.com/office/officeart/2005/8/layout/hierarchy3"/>
    <dgm:cxn modelId="{82DD3CA5-4331-4ACD-922C-9A000B1B079E}" type="presParOf" srcId="{920A4C6F-EAA4-43B5-9BD4-1F29F1F27E8B}" destId="{D3E2945E-9D35-4327-9BDD-A4E776C56848}" srcOrd="0" destOrd="0" presId="urn:microsoft.com/office/officeart/2005/8/layout/hierarchy3"/>
    <dgm:cxn modelId="{825826FB-DC41-4665-BDF4-E8ED462D0556}" type="presParOf" srcId="{920A4C6F-EAA4-43B5-9BD4-1F29F1F27E8B}" destId="{F62734E1-07E9-40FE-A45F-93DE28426403}" srcOrd="1" destOrd="0" presId="urn:microsoft.com/office/officeart/2005/8/layout/hierarchy3"/>
    <dgm:cxn modelId="{9D5F4168-A094-4699-8B79-44DA8A9346CC}" type="presParOf" srcId="{E24CC714-DE83-49CD-80AF-8F8E957306A3}" destId="{5740A8AE-CD09-48B7-AF0F-8DC97897D128}" srcOrd="1" destOrd="0" presId="urn:microsoft.com/office/officeart/2005/8/layout/hierarchy3"/>
    <dgm:cxn modelId="{13E30C86-C175-488D-B53A-2BD0726F6B03}" type="presParOf" srcId="{5740A8AE-CD09-48B7-AF0F-8DC97897D128}" destId="{1009010E-EFC5-41AD-8E30-FEFBB3E2E192}" srcOrd="0" destOrd="0" presId="urn:microsoft.com/office/officeart/2005/8/layout/hierarchy3"/>
    <dgm:cxn modelId="{0ED2996E-3559-41CC-AA43-14FCB1D89FA5}" type="presParOf" srcId="{5740A8AE-CD09-48B7-AF0F-8DC97897D128}" destId="{C495ED1E-7307-49BE-AC1D-586E80793644}" srcOrd="1" destOrd="0" presId="urn:microsoft.com/office/officeart/2005/8/layout/hierarchy3"/>
    <dgm:cxn modelId="{03D631BE-B942-4BBC-A6B9-68813EED83A1}" type="presParOf" srcId="{5740A8AE-CD09-48B7-AF0F-8DC97897D128}" destId="{2CA2501D-8E16-42AE-82D0-FF5C20B0D56F}" srcOrd="2" destOrd="0" presId="urn:microsoft.com/office/officeart/2005/8/layout/hierarchy3"/>
    <dgm:cxn modelId="{A6B694DC-B7F9-476B-A743-543E9DFCD42E}" type="presParOf" srcId="{5740A8AE-CD09-48B7-AF0F-8DC97897D128}" destId="{2FC976D0-E181-47E4-B709-CC386302126C}" srcOrd="3" destOrd="0" presId="urn:microsoft.com/office/officeart/2005/8/layout/hierarchy3"/>
    <dgm:cxn modelId="{1A972A0C-44A8-498C-9DE7-56BA0ED1698A}" type="presParOf" srcId="{5740A8AE-CD09-48B7-AF0F-8DC97897D128}" destId="{A51B77B4-75F1-4DC2-AE9E-240CDFBCB802}" srcOrd="4" destOrd="0" presId="urn:microsoft.com/office/officeart/2005/8/layout/hierarchy3"/>
    <dgm:cxn modelId="{DC9C6536-4028-4CCB-A3FA-3E6398066B51}" type="presParOf" srcId="{5740A8AE-CD09-48B7-AF0F-8DC97897D128}" destId="{740888E8-1937-4F45-9731-C375DD1F22DF}" srcOrd="5" destOrd="0" presId="urn:microsoft.com/office/officeart/2005/8/layout/hierarchy3"/>
    <dgm:cxn modelId="{A64EB82E-D9D6-491C-A4A5-52EFAD3E02F6}" type="presParOf" srcId="{5740A8AE-CD09-48B7-AF0F-8DC97897D128}" destId="{6250CB27-2063-404C-9BA1-55A49D5E79E0}" srcOrd="6" destOrd="0" presId="urn:microsoft.com/office/officeart/2005/8/layout/hierarchy3"/>
    <dgm:cxn modelId="{D93E37FF-43B2-4B6C-94D1-44143E6935D7}" type="presParOf" srcId="{5740A8AE-CD09-48B7-AF0F-8DC97897D128}" destId="{98F1691D-A134-4A2D-A54C-816BEFEC70A3}" srcOrd="7" destOrd="0" presId="urn:microsoft.com/office/officeart/2005/8/layout/hierarchy3"/>
    <dgm:cxn modelId="{706F5407-14BB-4F10-9C3F-722832C72B14}" type="presParOf" srcId="{5740A8AE-CD09-48B7-AF0F-8DC97897D128}" destId="{CEA8D02A-1BC2-437C-A0F4-93977456A6D2}" srcOrd="8" destOrd="0" presId="urn:microsoft.com/office/officeart/2005/8/layout/hierarchy3"/>
    <dgm:cxn modelId="{E04463A1-8FB9-4AD2-99A4-6AF104147E42}" type="presParOf" srcId="{5740A8AE-CD09-48B7-AF0F-8DC97897D128}" destId="{77A2579F-2B1E-417F-8F7C-213AB79334CE}" srcOrd="9" destOrd="0" presId="urn:microsoft.com/office/officeart/2005/8/layout/hierarchy3"/>
    <dgm:cxn modelId="{906A1B05-AE82-43D8-B5F5-E7BFF3051592}" type="presParOf" srcId="{8E4B1D6A-0F50-4D88-918E-4EB469C2EC1E}" destId="{C4D160D6-F843-4B0B-87E9-C24645755113}" srcOrd="3" destOrd="0" presId="urn:microsoft.com/office/officeart/2005/8/layout/hierarchy3"/>
    <dgm:cxn modelId="{A1164CEE-2259-4FF3-AC34-1E18954CF685}" type="presParOf" srcId="{C4D160D6-F843-4B0B-87E9-C24645755113}" destId="{8697F5F0-D5B8-404E-BB5A-3D1DABFB6554}" srcOrd="0" destOrd="0" presId="urn:microsoft.com/office/officeart/2005/8/layout/hierarchy3"/>
    <dgm:cxn modelId="{3D6AB304-B34D-4C92-99E7-91478D66B568}" type="presParOf" srcId="{8697F5F0-D5B8-404E-BB5A-3D1DABFB6554}" destId="{57D74336-EA9F-4DF7-B2E5-A3B81A2110CE}" srcOrd="0" destOrd="0" presId="urn:microsoft.com/office/officeart/2005/8/layout/hierarchy3"/>
    <dgm:cxn modelId="{30BCDA70-F53C-4164-96C3-83148F29BB57}" type="presParOf" srcId="{8697F5F0-D5B8-404E-BB5A-3D1DABFB6554}" destId="{DB4E8B7B-7D95-4F6B-9919-47F3F4390D0B}" srcOrd="1" destOrd="0" presId="urn:microsoft.com/office/officeart/2005/8/layout/hierarchy3"/>
    <dgm:cxn modelId="{E3FDEF4A-BA9C-44DE-8F18-8C2CB60757F9}" type="presParOf" srcId="{C4D160D6-F843-4B0B-87E9-C24645755113}" destId="{14E6FC1B-D6D5-4233-A7C8-AD63FC483268}" srcOrd="1" destOrd="0" presId="urn:microsoft.com/office/officeart/2005/8/layout/hierarchy3"/>
    <dgm:cxn modelId="{8438E806-C709-4DF9-AD74-F8863E363731}" type="presParOf" srcId="{14E6FC1B-D6D5-4233-A7C8-AD63FC483268}" destId="{7E0A1FCA-A289-4749-A325-6EF92095A7B8}" srcOrd="0" destOrd="0" presId="urn:microsoft.com/office/officeart/2005/8/layout/hierarchy3"/>
    <dgm:cxn modelId="{001D1BF6-F77C-4DAE-BFDD-44538F870156}" type="presParOf" srcId="{14E6FC1B-D6D5-4233-A7C8-AD63FC483268}" destId="{6A6B3785-ACB1-4ED9-9E95-833C3D447363}" srcOrd="1" destOrd="0" presId="urn:microsoft.com/office/officeart/2005/8/layout/hierarchy3"/>
    <dgm:cxn modelId="{7C484681-F648-4196-BF1C-A1E76639DC0C}" type="presParOf" srcId="{14E6FC1B-D6D5-4233-A7C8-AD63FC483268}" destId="{E50A818D-B7F6-4376-B9CE-3C0ABA86A03B}" srcOrd="2" destOrd="0" presId="urn:microsoft.com/office/officeart/2005/8/layout/hierarchy3"/>
    <dgm:cxn modelId="{29B94DDD-E168-42BF-BFAF-B8A6F44204AE}" type="presParOf" srcId="{14E6FC1B-D6D5-4233-A7C8-AD63FC483268}" destId="{AA49ACD7-E001-4E18-BA5E-603F3038B314}" srcOrd="3" destOrd="0" presId="urn:microsoft.com/office/officeart/2005/8/layout/hierarchy3"/>
    <dgm:cxn modelId="{967C1B40-DADF-463C-B0E4-BA5463BD34AD}" type="presParOf" srcId="{14E6FC1B-D6D5-4233-A7C8-AD63FC483268}" destId="{69AD4AB5-C0D5-4B58-88EC-0D282C43B6E5}" srcOrd="4" destOrd="0" presId="urn:microsoft.com/office/officeart/2005/8/layout/hierarchy3"/>
    <dgm:cxn modelId="{C2C29A98-4446-443D-85BB-B007EF41C646}" type="presParOf" srcId="{14E6FC1B-D6D5-4233-A7C8-AD63FC483268}" destId="{1FAF6491-A8BB-4198-9F18-D668079355B3}" srcOrd="5" destOrd="0" presId="urn:microsoft.com/office/officeart/2005/8/layout/hierarchy3"/>
    <dgm:cxn modelId="{C71AEAF7-DD81-49E5-9FA6-86FA0CB30431}" type="presParOf" srcId="{14E6FC1B-D6D5-4233-A7C8-AD63FC483268}" destId="{D8E96236-41AC-4921-86A7-82298AEB7DCB}" srcOrd="6" destOrd="0" presId="urn:microsoft.com/office/officeart/2005/8/layout/hierarchy3"/>
    <dgm:cxn modelId="{9C1F52D5-6958-4441-86A7-F8745455D726}" type="presParOf" srcId="{14E6FC1B-D6D5-4233-A7C8-AD63FC483268}" destId="{CFD37E8C-EE69-46FE-AF36-B56BDE646408}" srcOrd="7" destOrd="0" presId="urn:microsoft.com/office/officeart/2005/8/layout/hierarchy3"/>
    <dgm:cxn modelId="{1275F378-0EE0-483E-BA6B-D60811D5003E}" type="presParOf" srcId="{14E6FC1B-D6D5-4233-A7C8-AD63FC483268}" destId="{E05DEEF0-6A11-4B8F-88E6-4E45C7999FF2}" srcOrd="8" destOrd="0" presId="urn:microsoft.com/office/officeart/2005/8/layout/hierarchy3"/>
    <dgm:cxn modelId="{A0BC7D72-4AE3-47AC-A485-709E095E9843}" type="presParOf" srcId="{14E6FC1B-D6D5-4233-A7C8-AD63FC483268}" destId="{D3943356-D712-4842-BA78-D02059CAB3FB}" srcOrd="9" destOrd="0" presId="urn:microsoft.com/office/officeart/2005/8/layout/hierarchy3"/>
    <dgm:cxn modelId="{9BBC1100-6F9D-47EF-9E8B-AC622588CB06}" type="presParOf" srcId="{8E4B1D6A-0F50-4D88-918E-4EB469C2EC1E}" destId="{F54A5107-25CB-44D4-A521-BBEDD886DF68}" srcOrd="4" destOrd="0" presId="urn:microsoft.com/office/officeart/2005/8/layout/hierarchy3"/>
    <dgm:cxn modelId="{DD39AF19-4BD8-42EE-9C05-520F9C4732B8}" type="presParOf" srcId="{F54A5107-25CB-44D4-A521-BBEDD886DF68}" destId="{36B1316C-9DDD-450C-BF09-CEBC1D4D12E6}" srcOrd="0" destOrd="0" presId="urn:microsoft.com/office/officeart/2005/8/layout/hierarchy3"/>
    <dgm:cxn modelId="{88E1C190-55C0-4DED-9D2A-8C4B803B9B28}" type="presParOf" srcId="{36B1316C-9DDD-450C-BF09-CEBC1D4D12E6}" destId="{D4C149FD-4E7A-448A-B023-8A542AEDF379}" srcOrd="0" destOrd="0" presId="urn:microsoft.com/office/officeart/2005/8/layout/hierarchy3"/>
    <dgm:cxn modelId="{B53967CB-90BD-4A84-873D-3F43DFE671CD}" type="presParOf" srcId="{36B1316C-9DDD-450C-BF09-CEBC1D4D12E6}" destId="{66B47CD4-C421-446C-8D42-1159FC883A58}" srcOrd="1" destOrd="0" presId="urn:microsoft.com/office/officeart/2005/8/layout/hierarchy3"/>
    <dgm:cxn modelId="{A868166D-02C0-4B09-9E78-FE13F399513B}" type="presParOf" srcId="{F54A5107-25CB-44D4-A521-BBEDD886DF68}" destId="{226A2B0E-4B9F-4306-B852-4D3D8F775818}" srcOrd="1" destOrd="0" presId="urn:microsoft.com/office/officeart/2005/8/layout/hierarchy3"/>
    <dgm:cxn modelId="{16ECDCB5-9256-4E47-8155-EE9CD4E1E849}" type="presParOf" srcId="{226A2B0E-4B9F-4306-B852-4D3D8F775818}" destId="{3C6A8B1A-2D89-4D92-B4BD-090EBB011645}" srcOrd="0" destOrd="0" presId="urn:microsoft.com/office/officeart/2005/8/layout/hierarchy3"/>
    <dgm:cxn modelId="{D4E35634-043A-412D-87E1-E51457918282}" type="presParOf" srcId="{226A2B0E-4B9F-4306-B852-4D3D8F775818}" destId="{EAF9B5DA-722D-4783-92D5-C4C3B7045032}" srcOrd="1" destOrd="0" presId="urn:microsoft.com/office/officeart/2005/8/layout/hierarchy3"/>
    <dgm:cxn modelId="{605F1ED8-278E-455B-BB18-00041D239422}" type="presParOf" srcId="{226A2B0E-4B9F-4306-B852-4D3D8F775818}" destId="{5AC59730-DAB4-47F2-8AF3-32A23DDD1E8B}" srcOrd="2" destOrd="0" presId="urn:microsoft.com/office/officeart/2005/8/layout/hierarchy3"/>
    <dgm:cxn modelId="{188D41CE-4692-4B15-BD02-E674CD89C13B}" type="presParOf" srcId="{226A2B0E-4B9F-4306-B852-4D3D8F775818}" destId="{DFA09960-E9AC-485D-BE87-C522D63A243C}" srcOrd="3" destOrd="0" presId="urn:microsoft.com/office/officeart/2005/8/layout/hierarchy3"/>
    <dgm:cxn modelId="{5E92F000-3465-4A00-8A10-A9D80653CFB4}" type="presParOf" srcId="{226A2B0E-4B9F-4306-B852-4D3D8F775818}" destId="{5232F1D7-D007-4853-848D-422A8D076BA9}" srcOrd="4" destOrd="0" presId="urn:microsoft.com/office/officeart/2005/8/layout/hierarchy3"/>
    <dgm:cxn modelId="{048ADE38-F7D5-465A-9F6D-972451411CA3}" type="presParOf" srcId="{226A2B0E-4B9F-4306-B852-4D3D8F775818}" destId="{73D775E5-CD5D-45CE-A2E6-85382E351B01}" srcOrd="5" destOrd="0" presId="urn:microsoft.com/office/officeart/2005/8/layout/hierarchy3"/>
    <dgm:cxn modelId="{EFD84D51-EDD3-445F-AF84-BDCE919701ED}" type="presParOf" srcId="{226A2B0E-4B9F-4306-B852-4D3D8F775818}" destId="{9BD35E0A-0392-4A1D-BED8-32742EBBEBA3}" srcOrd="6" destOrd="0" presId="urn:microsoft.com/office/officeart/2005/8/layout/hierarchy3"/>
    <dgm:cxn modelId="{9FE63C10-048D-49BD-AB09-7156E16BC41D}" type="presParOf" srcId="{226A2B0E-4B9F-4306-B852-4D3D8F775818}" destId="{D53320C4-74CC-490D-8C37-E0ED6A4AD1F5}" srcOrd="7" destOrd="0" presId="urn:microsoft.com/office/officeart/2005/8/layout/hierarchy3"/>
    <dgm:cxn modelId="{5D0385CF-B9D9-407B-9AEB-5152F6D4C61D}" type="presParOf" srcId="{226A2B0E-4B9F-4306-B852-4D3D8F775818}" destId="{31E6DD2C-EC53-4AFE-BB3B-B8AD003F5947}" srcOrd="8" destOrd="0" presId="urn:microsoft.com/office/officeart/2005/8/layout/hierarchy3"/>
    <dgm:cxn modelId="{C27D30D9-E159-4D3A-82AC-06566D8BD374}" type="presParOf" srcId="{226A2B0E-4B9F-4306-B852-4D3D8F775818}" destId="{FDF39953-E96B-4567-9F04-0D678FFA80F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702AA2-4CE9-429E-B3C0-6C708B7FD67A}" type="doc">
      <dgm:prSet loTypeId="urn:microsoft.com/office/officeart/2005/8/layout/hierarchy3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8F3FCE8-64E8-4125-992F-E9EC5AC5B0E2}">
      <dgm:prSet phldrT="[Texto]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Salud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620EE429-6E47-4F29-A7ED-C5A5476B6352}" type="par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F56998F-A8BD-4855-9A94-BA2699399AA7}" type="sibTrans" cxnId="{F20D1E70-AB38-4437-A9C6-ED8362030BF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E874CB2-0344-450C-9BF7-DC75D1A6662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Promoción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DCAB6338-7636-4F23-A372-2C04693FF0D9}" type="parTrans" cxnId="{54AEFD5D-0068-41BD-BF21-46761B082A26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210394CD-1961-43A1-A9FF-6BB0BC005D27}" type="sibTrans" cxnId="{54AEFD5D-0068-41BD-BF21-46761B082A2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86A5706-6D83-4F79-BCD7-C5EA1DBE89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Prevención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F96FCA07-52DF-4735-A574-EF4AE2C5ED6C}" type="parTrans" cxnId="{A3991207-DAD8-45F0-A4E1-16F3D4E09494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1EF334D-4724-4900-AC11-196F6C27FA86}" type="sibTrans" cxnId="{A3991207-DAD8-45F0-A4E1-16F3D4E0949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4A7E48-A3E8-486B-BAA2-FFB8D69057F8}">
      <dgm:prSet phldrT="[Texto]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Educación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C09849C6-D187-4EFC-9622-A1F13BCED45C}" type="par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F0CC67F-BE08-4AEF-BDD4-8627EA6AFBFE}" type="sibTrans" cxnId="{31A09AEB-9E00-4748-A6D7-6862CBB06192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CF58B01-B6BA-4314-B33B-EC8E90CAD96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Infancia Temprana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B7F388F9-CF6C-4D80-8D75-DFE9EE929947}" type="parTrans" cxnId="{1AD28FDF-B087-4280-A7E5-34787A6C1948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6DEF982A-0D7C-4BD2-966D-6C260CAF30AB}" type="sibTrans" cxnId="{1AD28FDF-B087-4280-A7E5-34787A6C194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0BA6F4E-E85C-434A-84ED-1ECCD7DFE0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Primaria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BAE730C7-D149-44A1-B0ED-23E2A5A4D898}" type="parTrans" cxnId="{30F4649C-E22C-4BB4-B3F1-F6C0BD108D25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96522F8-5163-4E6A-BB10-6AFAC6D29C4C}" type="sibTrans" cxnId="{30F4649C-E22C-4BB4-B3F1-F6C0BD108D2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12BE5CB-18ED-404B-83C1-5FA64E86DB4E}">
      <dgm:prSet phldrT="[Texto]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Subsistencia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D390D847-2A1D-4F91-B6A9-67A52DAE4526}" type="par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6E2942F0-CDD7-4371-92B1-E2A3C0D01B55}" type="sibTrans" cxnId="{BAB8061D-3040-462F-AC3B-68A3D2B1088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F8CA048-8F5D-433E-B732-A79476F5A775}">
      <dgm:prSet phldrT="[Texto]"/>
      <dgm:spPr>
        <a:solidFill>
          <a:schemeClr val="accent1">
            <a:lumMod val="60000"/>
            <a:lumOff val="40000"/>
          </a:schemeClr>
        </a:solidFill>
        <a:ln w="28575"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Social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B295DE2B-3410-4323-B089-E03D653F76D9}" type="par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C60D34E-27F7-4AE4-82AA-CB671FC33C3F}" type="sibTrans" cxnId="{B60770C3-2213-4712-AE5A-485D1358A2D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C47A34DF-2B3C-47B3-AEDD-A3747C4E91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Trabajo remunerado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B0912022-FBEC-488B-B9E2-BCAD3EE2D94C}" type="parTrans" cxnId="{251DCFD3-58BC-4153-9A4D-34CA3788EAFB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70F67D9-6EA2-4FE1-9B38-8D1E47EE1D54}" type="sibTrans" cxnId="{251DCFD3-58BC-4153-9A4D-34CA3788EAF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2B3EECA-0C0A-4BF9-87AF-743D2F38C1A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Servicios financieros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81AAEA7E-6217-4FDB-8741-E62B3C11C82B}" type="parTrans" cxnId="{85826D38-E2AD-4566-9B90-08A9EBA39C7A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4927F750-7501-4DBF-8A1A-193A5D58D38D}" type="sibTrans" cxnId="{85826D38-E2AD-4566-9B90-08A9EBA39C7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B2E8997-ABF8-49BF-88C7-B70430B6C71A}">
      <dgm:prSet phldrT="[Texto]"/>
      <dgm:spPr>
        <a:solidFill>
          <a:srgbClr val="FF7453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rPr>
            <a:t>Fortalecimiento</a:t>
          </a:r>
          <a:endParaRPr lang="es-CL" dirty="0">
            <a:ln>
              <a:solidFill>
                <a:schemeClr val="tx1"/>
              </a:solidFill>
            </a:ln>
            <a:solidFill>
              <a:schemeClr val="bg2">
                <a:lumMod val="50000"/>
              </a:schemeClr>
            </a:solidFill>
            <a:latin typeface="Candara" pitchFamily="34" charset="0"/>
          </a:endParaRPr>
        </a:p>
      </dgm:t>
    </dgm:pt>
    <dgm:pt modelId="{ECD25A74-B44E-4516-A2E2-3DF4F005C671}" type="par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62DF63B-32E1-4BEF-8B8A-901DA780F514}" type="sibTrans" cxnId="{A40D447C-FA2A-4C16-8D3A-962646BD37DF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7B943CB-96BB-4E5E-B6EB-DF868460D164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Rehabilitación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9E6DA5D1-897D-4D66-8376-799A30A0BFA1}" type="parTrans" cxnId="{265F4089-37E7-4041-AE22-C33F4D3A5ABA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96A901A-9B7C-46DF-8C29-4AFF1CFE8952}" type="sibTrans" cxnId="{265F4089-37E7-4041-AE22-C33F4D3A5AB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21F4980C-3326-4F0C-9B13-FC060CB8E24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Atención Médica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3FF82430-66EB-4E93-82D0-490FA3566BAF}" type="parTrans" cxnId="{3BF97B26-A921-4E0B-A670-9BBCBE76DDFD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A734104B-FEBC-492B-8FEB-D63BD05EBC6F}" type="sibTrans" cxnId="{3BF97B26-A921-4E0B-A670-9BBCBE76DD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0F484FC7-FF10-4488-8CC8-D69C22BF6FF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No formal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220E5102-C579-4D38-8076-0C949CC89EA1}" type="parTrans" cxnId="{A3FBE6FE-1083-4656-8420-BA7B660E53FD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5E3E240-D3C1-4744-9B5F-5340AA522B17}" type="sibTrans" cxnId="{A3FBE6FE-1083-4656-8420-BA7B660E53FD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BEA9AD-3943-40FC-B92C-B56B4515294C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Secundaria y Superior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48235E8D-D061-48C4-91C5-C2FECF3CB20D}" type="parTrans" cxnId="{8DF318CB-F0AA-4399-8B0B-B33A52DD6D7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F1BBDFAE-C020-4B0F-8563-77ABC2AD33D8}" type="sibTrans" cxnId="{8DF318CB-F0AA-4399-8B0B-B33A52DD6D7B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C7BEAA4-EE67-4ECD-BA4E-B600500C5D58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Desarrollo de destrezas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485C3A48-65A8-48C8-917B-BD5D18689CCE}" type="parTrans" cxnId="{CD3DB2F2-6C82-43B8-9CC4-2FD88F4779A4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68E5B14-5DD9-4411-9719-423EB7A33F94}" type="sibTrans" cxnId="{CD3DB2F2-6C82-43B8-9CC4-2FD88F4779A4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E2E92B8-5334-4787-B464-4597A56FC02E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Trabajo por cuenta propia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77F26222-092E-4AEA-8727-E7E3E3F26ECA}" type="parTrans" cxnId="{FD558B4A-73AF-48C6-BB2F-17395699944A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87F9D0-A6F2-4A7D-A8D5-E5B8662F7672}" type="sibTrans" cxnId="{FD558B4A-73AF-48C6-BB2F-17395699944A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B5EDC549-ADD9-49D7-A817-0D493567B6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Recreación, ocio y deportes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D36FE503-075E-4335-98C1-0B70A811C85E}" type="parTrans" cxnId="{6DA9692A-5883-4542-9A46-1C3015872231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73A907E-F14D-4201-B468-984180F95439}" type="sibTrans" cxnId="{6DA9692A-5883-4542-9A46-1C301587223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0918CE1-648E-4989-A263-F64962D056F1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Asistencia personal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DE0143DB-2E0D-4DAD-A58E-A55B69ED142E}" type="parTrans" cxnId="{02B75E8A-A955-4D96-BB2E-FA9E5179DB56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D054AC9E-82CD-431E-91F5-D666DA1D1F7D}" type="sibTrans" cxnId="{02B75E8A-A955-4D96-BB2E-FA9E5179DB5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A5194E2F-A5DF-4CDF-BD01-5043E1673952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Relaciones, matrimonio y familia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B9582E34-B4A6-4692-9B86-29A53912B63C}" type="parTrans" cxnId="{6ADBB6A6-E201-49A6-BEFC-C506DA38F3F0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733391F-0F3B-4917-AF87-E3608103E0D1}" type="sibTrans" cxnId="{6ADBB6A6-E201-49A6-BEFC-C506DA38F3F0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BA47106-6565-4B6A-B9FC-43823C797C55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Cultura y artes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5933BBE3-0549-435A-912C-C3AF7140E689}" type="parTrans" cxnId="{AFDA65FE-7E17-4DE4-A2AC-75377484339C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14E356D0-2AEA-459F-A75B-AB52726BEC59}" type="sibTrans" cxnId="{AFDA65FE-7E17-4DE4-A2AC-75377484339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F2A489BB-B163-41A2-B9E0-03A1801D41A6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Grupos de autoayuda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650281F-EA02-459B-AAF7-61E4F454C5C0}" type="parTrans" cxnId="{FC02C22F-CDEE-448D-9E00-D1F1FBF54E73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EC06557E-5479-4CDC-943F-D72962D5D4F9}" type="sibTrans" cxnId="{FC02C22F-CDEE-448D-9E00-D1F1FBF54E73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4948AB56-90CD-47B5-AB63-79B7C22C9F2B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Defensa y comunicación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AA376B2D-1311-4389-9EAD-51996127B8D8}" type="parTrans" cxnId="{CCBDE5E5-EEE5-44FF-A24E-CCED625EAEE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CD235C59-5853-4492-B0B3-A6EA479A0360}" type="sibTrans" cxnId="{CCBDE5E5-EEE5-44FF-A24E-CCED625EAEE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93DCED89-1684-44F3-8483-703A9F5C964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Movilización Comunitaria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51AD2B05-28E7-468C-A5A9-97AEB3309C32}" type="parTrans" cxnId="{F4C8CE57-8542-43FA-AF3D-7A0FAE062799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B67210BF-7463-406E-9444-2320E44D2C18}" type="sibTrans" cxnId="{F4C8CE57-8542-43FA-AF3D-7A0FAE062799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D9708679-01D3-4114-A7E7-1F02C72E8EF3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Participación Política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6ADD57CB-A58E-4E95-99D7-D27FDDE3957E}" type="parTrans" cxnId="{7D7C565A-1223-4E71-A483-08B1F1B19566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F7F02D5D-9BED-4633-9D2E-46AB088FA7BB}" type="sibTrans" cxnId="{7D7C565A-1223-4E71-A483-08B1F1B19566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173514EF-39A3-4A68-8F3A-4BAA0445BBC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latin typeface="Candara" pitchFamily="34" charset="0"/>
            </a:rPr>
            <a:t>Dispositivos de asistencia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75000"/>
              </a:schemeClr>
            </a:solidFill>
            <a:latin typeface="Candara" pitchFamily="34" charset="0"/>
          </a:endParaRPr>
        </a:p>
      </dgm:t>
    </dgm:pt>
    <dgm:pt modelId="{47DE9659-100C-4531-9016-3C2CBB02A85E}" type="parTrans" cxnId="{8D1CC2CB-3A1B-4CC6-8FF7-6C40D128C755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8B06DC89-9BC3-444F-86ED-372ABB095E94}" type="sibTrans" cxnId="{8D1CC2CB-3A1B-4CC6-8FF7-6C40D128C75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323CCBFC-AF9B-4D11-81CC-BD16417B1069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Aprendizaje de toda la vida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B63D1BDE-3418-4C55-9D9E-B28DF23EF706}" type="parTrans" cxnId="{566EABD0-CB1A-4529-9817-F4DA32C75918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5C29C90C-9195-44A3-9A6A-980B18101445}" type="sibTrans" cxnId="{566EABD0-CB1A-4529-9817-F4DA32C75918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517784F-6F85-4213-8B7F-3C7ADFB8BEFA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Protección social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D921D08E-9149-422F-B5E5-2508D491AF36}" type="parTrans" cxnId="{E9C9AE2B-66F3-42DA-8E2B-53E056713041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936420B8-2A09-42AE-AF85-D73607342060}" type="sibTrans" cxnId="{E9C9AE2B-66F3-42DA-8E2B-53E056713041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5BF4C8D1-3376-4FEB-8AE7-06166BDE62C7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es-CL" dirty="0" smtClean="0">
              <a:ln>
                <a:solidFill>
                  <a:schemeClr val="bg2">
                    <a:lumMod val="60000"/>
                    <a:lumOff val="40000"/>
                  </a:schemeClr>
                </a:solidFill>
              </a:ln>
              <a:solidFill>
                <a:schemeClr val="bg2">
                  <a:lumMod val="40000"/>
                  <a:lumOff val="60000"/>
                </a:schemeClr>
              </a:solidFill>
              <a:latin typeface="Candara" pitchFamily="34" charset="0"/>
            </a:rPr>
            <a:t>Justicia</a:t>
          </a:r>
          <a:endParaRPr lang="es-CL" dirty="0">
            <a:ln>
              <a:solidFill>
                <a:schemeClr val="bg2">
                  <a:lumMod val="60000"/>
                  <a:lumOff val="40000"/>
                </a:schemeClr>
              </a:solidFill>
            </a:ln>
            <a:solidFill>
              <a:schemeClr val="bg2">
                <a:lumMod val="40000"/>
                <a:lumOff val="60000"/>
              </a:schemeClr>
            </a:solidFill>
            <a:latin typeface="Candara" pitchFamily="34" charset="0"/>
          </a:endParaRPr>
        </a:p>
      </dgm:t>
    </dgm:pt>
    <dgm:pt modelId="{6DC3657E-51A6-4D92-A57A-CA6C6B361B6E}" type="parTrans" cxnId="{14AF94F9-E549-4DAA-A2D3-9BAFF64C29F5}">
      <dgm:prSet/>
      <dgm:spPr>
        <a:solidFill>
          <a:schemeClr val="tx1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82C0D11-8427-4F73-8949-AD5A3A8D7438}" type="sibTrans" cxnId="{14AF94F9-E549-4DAA-A2D3-9BAFF64C29F5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71983D40-F5EA-4474-8EC1-35FB6DC7346F}">
      <dgm:prSet phldrT="[Texto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CC"/>
        </a:solidFill>
        <a:ln/>
      </dgm:spPr>
      <dgm:t>
        <a:bodyPr/>
        <a:lstStyle/>
        <a:p>
          <a:r>
            <a:rPr lang="es-CL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andara" pitchFamily="34" charset="0"/>
            </a:rPr>
            <a:t>Organización de PcD</a:t>
          </a:r>
          <a:endParaRPr lang="es-CL" dirty="0">
            <a:ln>
              <a:solidFill>
                <a:schemeClr val="tx1"/>
              </a:solidFill>
            </a:ln>
            <a:solidFill>
              <a:schemeClr val="tx1"/>
            </a:solidFill>
            <a:latin typeface="Candara" pitchFamily="34" charset="0"/>
          </a:endParaRPr>
        </a:p>
      </dgm:t>
    </dgm:pt>
    <dgm:pt modelId="{144EADC2-8616-43D3-8702-CE848A799A65}" type="parTrans" cxnId="{38B6640E-C5C1-410E-851C-9C26E2435FBC}">
      <dgm:prSet/>
      <dgm:spPr>
        <a:solidFill>
          <a:schemeClr val="tx1"/>
        </a:solidFill>
        <a:ln>
          <a:solidFill>
            <a:schemeClr val="tx1"/>
          </a:solidFill>
        </a:ln>
      </dgm:spPr>
      <dgm:t>
        <a:bodyPr/>
        <a:lstStyle/>
        <a:p>
          <a:endParaRPr lang="es-CL">
            <a:latin typeface="Candara" pitchFamily="34" charset="0"/>
          </a:endParaRPr>
        </a:p>
      </dgm:t>
    </dgm:pt>
    <dgm:pt modelId="{0F68AA86-5FAA-4132-986A-269B1A5164D0}" type="sibTrans" cxnId="{38B6640E-C5C1-410E-851C-9C26E2435FBC}">
      <dgm:prSet/>
      <dgm:spPr/>
      <dgm:t>
        <a:bodyPr/>
        <a:lstStyle/>
        <a:p>
          <a:endParaRPr lang="es-CL">
            <a:latin typeface="Candara" pitchFamily="34" charset="0"/>
          </a:endParaRPr>
        </a:p>
      </dgm:t>
    </dgm:pt>
    <dgm:pt modelId="{8E4B1D6A-0F50-4D88-918E-4EB469C2EC1E}" type="pres">
      <dgm:prSet presAssocID="{93702AA2-4CE9-429E-B3C0-6C708B7FD6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L"/>
        </a:p>
      </dgm:t>
    </dgm:pt>
    <dgm:pt modelId="{A4A0D669-4404-428A-AE06-68EFD2F582BC}" type="pres">
      <dgm:prSet presAssocID="{38F3FCE8-64E8-4125-992F-E9EC5AC5B0E2}" presName="root" presStyleCnt="0"/>
      <dgm:spPr/>
    </dgm:pt>
    <dgm:pt modelId="{FBA604CC-49E4-4A8B-B1C9-AE1E3AEB7DF8}" type="pres">
      <dgm:prSet presAssocID="{38F3FCE8-64E8-4125-992F-E9EC5AC5B0E2}" presName="rootComposite" presStyleCnt="0"/>
      <dgm:spPr/>
    </dgm:pt>
    <dgm:pt modelId="{8CB3D4E0-8831-478C-B9F0-2A23E61B288E}" type="pres">
      <dgm:prSet presAssocID="{38F3FCE8-64E8-4125-992F-E9EC5AC5B0E2}" presName="rootText" presStyleLbl="node1" presStyleIdx="0" presStyleCnt="5"/>
      <dgm:spPr/>
      <dgm:t>
        <a:bodyPr/>
        <a:lstStyle/>
        <a:p>
          <a:endParaRPr lang="es-CL"/>
        </a:p>
      </dgm:t>
    </dgm:pt>
    <dgm:pt modelId="{CCA4CF3C-B03F-46D6-A774-DC97926EEFE0}" type="pres">
      <dgm:prSet presAssocID="{38F3FCE8-64E8-4125-992F-E9EC5AC5B0E2}" presName="rootConnector" presStyleLbl="node1" presStyleIdx="0" presStyleCnt="5"/>
      <dgm:spPr/>
      <dgm:t>
        <a:bodyPr/>
        <a:lstStyle/>
        <a:p>
          <a:endParaRPr lang="es-CL"/>
        </a:p>
      </dgm:t>
    </dgm:pt>
    <dgm:pt modelId="{CE5AE371-49BA-4B7F-B969-E668E649EAB0}" type="pres">
      <dgm:prSet presAssocID="{38F3FCE8-64E8-4125-992F-E9EC5AC5B0E2}" presName="childShape" presStyleCnt="0"/>
      <dgm:spPr/>
    </dgm:pt>
    <dgm:pt modelId="{5818004D-F265-4A77-A5CF-41670A5F844C}" type="pres">
      <dgm:prSet presAssocID="{DCAB6338-7636-4F23-A372-2C04693FF0D9}" presName="Name13" presStyleLbl="parChTrans1D2" presStyleIdx="0" presStyleCnt="25"/>
      <dgm:spPr/>
      <dgm:t>
        <a:bodyPr/>
        <a:lstStyle/>
        <a:p>
          <a:endParaRPr lang="es-CL"/>
        </a:p>
      </dgm:t>
    </dgm:pt>
    <dgm:pt modelId="{13D06294-E4DA-45BA-B66A-F65287EE7C51}" type="pres">
      <dgm:prSet presAssocID="{7E874CB2-0344-450C-9BF7-DC75D1A6662F}" presName="childText" presStyleLbl="bgAcc1" presStyleIdx="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5B4985-91F2-45D0-8BB0-29E94759A444}" type="pres">
      <dgm:prSet presAssocID="{F96FCA07-52DF-4735-A574-EF4AE2C5ED6C}" presName="Name13" presStyleLbl="parChTrans1D2" presStyleIdx="1" presStyleCnt="25"/>
      <dgm:spPr/>
      <dgm:t>
        <a:bodyPr/>
        <a:lstStyle/>
        <a:p>
          <a:endParaRPr lang="es-CL"/>
        </a:p>
      </dgm:t>
    </dgm:pt>
    <dgm:pt modelId="{F623D1DF-768A-4F3F-AF91-8FD692E060AB}" type="pres">
      <dgm:prSet presAssocID="{186A5706-6D83-4F79-BCD7-C5EA1DBE89A5}" presName="childText" presStyleLbl="bgAcc1" presStyleIdx="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0D40DF-0912-403A-8E2D-5BEEA26666CB}" type="pres">
      <dgm:prSet presAssocID="{3FF82430-66EB-4E93-82D0-490FA3566BAF}" presName="Name13" presStyleLbl="parChTrans1D2" presStyleIdx="2" presStyleCnt="25"/>
      <dgm:spPr/>
      <dgm:t>
        <a:bodyPr/>
        <a:lstStyle/>
        <a:p>
          <a:endParaRPr lang="es-CL"/>
        </a:p>
      </dgm:t>
    </dgm:pt>
    <dgm:pt modelId="{64F80956-45D4-474E-9040-05C6AB61F433}" type="pres">
      <dgm:prSet presAssocID="{21F4980C-3326-4F0C-9B13-FC060CB8E249}" presName="childText" presStyleLbl="bgAcc1" presStyleIdx="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BD85390-EDAA-4C84-8989-9DCBA285C17D}" type="pres">
      <dgm:prSet presAssocID="{9E6DA5D1-897D-4D66-8376-799A30A0BFA1}" presName="Name13" presStyleLbl="parChTrans1D2" presStyleIdx="3" presStyleCnt="25"/>
      <dgm:spPr/>
      <dgm:t>
        <a:bodyPr/>
        <a:lstStyle/>
        <a:p>
          <a:endParaRPr lang="es-CL"/>
        </a:p>
      </dgm:t>
    </dgm:pt>
    <dgm:pt modelId="{86B50B31-F2D5-4368-B5DC-DB44C3159A49}" type="pres">
      <dgm:prSet presAssocID="{27B943CB-96BB-4E5E-B6EB-DF868460D164}" presName="childText" presStyleLbl="bgAcc1" presStyleIdx="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A178CD-C5E8-4E61-A19F-2A1E6394AFD3}" type="pres">
      <dgm:prSet presAssocID="{47DE9659-100C-4531-9016-3C2CBB02A85E}" presName="Name13" presStyleLbl="parChTrans1D2" presStyleIdx="4" presStyleCnt="25"/>
      <dgm:spPr/>
      <dgm:t>
        <a:bodyPr/>
        <a:lstStyle/>
        <a:p>
          <a:endParaRPr lang="es-CL"/>
        </a:p>
      </dgm:t>
    </dgm:pt>
    <dgm:pt modelId="{5B9DDF3D-3328-435B-B4FD-17277CAEBDBB}" type="pres">
      <dgm:prSet presAssocID="{173514EF-39A3-4A68-8F3A-4BAA0445BBCF}" presName="childText" presStyleLbl="bgAcc1" presStyleIdx="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4E1DDCA-18B9-4CE2-B143-3C1190FA4ABD}" type="pres">
      <dgm:prSet presAssocID="{714A7E48-A3E8-486B-BAA2-FFB8D69057F8}" presName="root" presStyleCnt="0"/>
      <dgm:spPr/>
    </dgm:pt>
    <dgm:pt modelId="{E6F3E821-4FED-4499-97CE-2D86BDFFE454}" type="pres">
      <dgm:prSet presAssocID="{714A7E48-A3E8-486B-BAA2-FFB8D69057F8}" presName="rootComposite" presStyleCnt="0"/>
      <dgm:spPr/>
    </dgm:pt>
    <dgm:pt modelId="{21BD0AC3-F74F-478C-B346-0710CF0A5B10}" type="pres">
      <dgm:prSet presAssocID="{714A7E48-A3E8-486B-BAA2-FFB8D69057F8}" presName="rootText" presStyleLbl="node1" presStyleIdx="1" presStyleCnt="5"/>
      <dgm:spPr/>
      <dgm:t>
        <a:bodyPr/>
        <a:lstStyle/>
        <a:p>
          <a:endParaRPr lang="es-CL"/>
        </a:p>
      </dgm:t>
    </dgm:pt>
    <dgm:pt modelId="{FBDD9C08-48AC-4344-8375-012C15F6BEFB}" type="pres">
      <dgm:prSet presAssocID="{714A7E48-A3E8-486B-BAA2-FFB8D69057F8}" presName="rootConnector" presStyleLbl="node1" presStyleIdx="1" presStyleCnt="5"/>
      <dgm:spPr/>
      <dgm:t>
        <a:bodyPr/>
        <a:lstStyle/>
        <a:p>
          <a:endParaRPr lang="es-CL"/>
        </a:p>
      </dgm:t>
    </dgm:pt>
    <dgm:pt modelId="{420AE064-9B32-4069-9041-FADEC2048BD9}" type="pres">
      <dgm:prSet presAssocID="{714A7E48-A3E8-486B-BAA2-FFB8D69057F8}" presName="childShape" presStyleCnt="0"/>
      <dgm:spPr/>
    </dgm:pt>
    <dgm:pt modelId="{75B66E0E-BDF5-451C-AB87-B9A59B0F3A87}" type="pres">
      <dgm:prSet presAssocID="{B7F388F9-CF6C-4D80-8D75-DFE9EE929947}" presName="Name13" presStyleLbl="parChTrans1D2" presStyleIdx="5" presStyleCnt="25"/>
      <dgm:spPr/>
      <dgm:t>
        <a:bodyPr/>
        <a:lstStyle/>
        <a:p>
          <a:endParaRPr lang="es-CL"/>
        </a:p>
      </dgm:t>
    </dgm:pt>
    <dgm:pt modelId="{F71DCA9C-7753-44C7-8BD8-EC93E52F8AC1}" type="pres">
      <dgm:prSet presAssocID="{2CF58B01-B6BA-4314-B33B-EC8E90CAD961}" presName="childText" presStyleLbl="bgAcc1" presStyleIdx="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6BD5862-0DBC-4895-BBB6-FD6660F197F1}" type="pres">
      <dgm:prSet presAssocID="{BAE730C7-D149-44A1-B0ED-23E2A5A4D898}" presName="Name13" presStyleLbl="parChTrans1D2" presStyleIdx="6" presStyleCnt="25"/>
      <dgm:spPr/>
      <dgm:t>
        <a:bodyPr/>
        <a:lstStyle/>
        <a:p>
          <a:endParaRPr lang="es-CL"/>
        </a:p>
      </dgm:t>
    </dgm:pt>
    <dgm:pt modelId="{30A03F96-55E2-46E0-B12A-30D18C7FFA07}" type="pres">
      <dgm:prSet presAssocID="{60BA6F4E-E85C-434A-84ED-1ECCD7DFE0FA}" presName="childText" presStyleLbl="bgAcc1" presStyleIdx="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0CB032-A5E3-444C-A810-33F3B50E80E5}" type="pres">
      <dgm:prSet presAssocID="{48235E8D-D061-48C4-91C5-C2FECF3CB20D}" presName="Name13" presStyleLbl="parChTrans1D2" presStyleIdx="7" presStyleCnt="25"/>
      <dgm:spPr/>
      <dgm:t>
        <a:bodyPr/>
        <a:lstStyle/>
        <a:p>
          <a:endParaRPr lang="es-CL"/>
        </a:p>
      </dgm:t>
    </dgm:pt>
    <dgm:pt modelId="{B174E4BC-A1FD-4488-A61A-CAFEFB3D4E17}" type="pres">
      <dgm:prSet presAssocID="{71BEA9AD-3943-40FC-B92C-B56B4515294C}" presName="childText" presStyleLbl="bgAcc1" presStyleIdx="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A725F9F-D251-43EA-912D-45B96EA2507C}" type="pres">
      <dgm:prSet presAssocID="{220E5102-C579-4D38-8076-0C949CC89EA1}" presName="Name13" presStyleLbl="parChTrans1D2" presStyleIdx="8" presStyleCnt="25"/>
      <dgm:spPr/>
      <dgm:t>
        <a:bodyPr/>
        <a:lstStyle/>
        <a:p>
          <a:endParaRPr lang="es-CL"/>
        </a:p>
      </dgm:t>
    </dgm:pt>
    <dgm:pt modelId="{14E7205C-EFEF-4E35-B72C-FA6BBEAB5BF7}" type="pres">
      <dgm:prSet presAssocID="{0F484FC7-FF10-4488-8CC8-D69C22BF6FFE}" presName="childText" presStyleLbl="bgAcc1" presStyleIdx="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F7F36C8-16F3-4E52-A51D-9C73B55CDD85}" type="pres">
      <dgm:prSet presAssocID="{B63D1BDE-3418-4C55-9D9E-B28DF23EF706}" presName="Name13" presStyleLbl="parChTrans1D2" presStyleIdx="9" presStyleCnt="25"/>
      <dgm:spPr/>
      <dgm:t>
        <a:bodyPr/>
        <a:lstStyle/>
        <a:p>
          <a:endParaRPr lang="es-CL"/>
        </a:p>
      </dgm:t>
    </dgm:pt>
    <dgm:pt modelId="{12935420-3025-489B-AA5E-4217EC062AD0}" type="pres">
      <dgm:prSet presAssocID="{323CCBFC-AF9B-4D11-81CC-BD16417B1069}" presName="childText" presStyleLbl="bgAcc1" presStyleIdx="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24CC714-DE83-49CD-80AF-8F8E957306A3}" type="pres">
      <dgm:prSet presAssocID="{A12BE5CB-18ED-404B-83C1-5FA64E86DB4E}" presName="root" presStyleCnt="0"/>
      <dgm:spPr/>
    </dgm:pt>
    <dgm:pt modelId="{920A4C6F-EAA4-43B5-9BD4-1F29F1F27E8B}" type="pres">
      <dgm:prSet presAssocID="{A12BE5CB-18ED-404B-83C1-5FA64E86DB4E}" presName="rootComposite" presStyleCnt="0"/>
      <dgm:spPr/>
    </dgm:pt>
    <dgm:pt modelId="{D3E2945E-9D35-4327-9BDD-A4E776C56848}" type="pres">
      <dgm:prSet presAssocID="{A12BE5CB-18ED-404B-83C1-5FA64E86DB4E}" presName="rootText" presStyleLbl="node1" presStyleIdx="2" presStyleCnt="5"/>
      <dgm:spPr/>
      <dgm:t>
        <a:bodyPr/>
        <a:lstStyle/>
        <a:p>
          <a:endParaRPr lang="es-CL"/>
        </a:p>
      </dgm:t>
    </dgm:pt>
    <dgm:pt modelId="{F62734E1-07E9-40FE-A45F-93DE28426403}" type="pres">
      <dgm:prSet presAssocID="{A12BE5CB-18ED-404B-83C1-5FA64E86DB4E}" presName="rootConnector" presStyleLbl="node1" presStyleIdx="2" presStyleCnt="5"/>
      <dgm:spPr/>
      <dgm:t>
        <a:bodyPr/>
        <a:lstStyle/>
        <a:p>
          <a:endParaRPr lang="es-CL"/>
        </a:p>
      </dgm:t>
    </dgm:pt>
    <dgm:pt modelId="{5740A8AE-CD09-48B7-AF0F-8DC97897D128}" type="pres">
      <dgm:prSet presAssocID="{A12BE5CB-18ED-404B-83C1-5FA64E86DB4E}" presName="childShape" presStyleCnt="0"/>
      <dgm:spPr/>
    </dgm:pt>
    <dgm:pt modelId="{1009010E-EFC5-41AD-8E30-FEFBB3E2E192}" type="pres">
      <dgm:prSet presAssocID="{485C3A48-65A8-48C8-917B-BD5D18689CCE}" presName="Name13" presStyleLbl="parChTrans1D2" presStyleIdx="10" presStyleCnt="25"/>
      <dgm:spPr/>
      <dgm:t>
        <a:bodyPr/>
        <a:lstStyle/>
        <a:p>
          <a:endParaRPr lang="es-CL"/>
        </a:p>
      </dgm:t>
    </dgm:pt>
    <dgm:pt modelId="{C495ED1E-7307-49BE-AC1D-586E80793644}" type="pres">
      <dgm:prSet presAssocID="{AC7BEAA4-EE67-4ECD-BA4E-B600500C5D58}" presName="childText" presStyleLbl="bgAcc1" presStyleIdx="1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CA2501D-8E16-42AE-82D0-FF5C20B0D56F}" type="pres">
      <dgm:prSet presAssocID="{77F26222-092E-4AEA-8727-E7E3E3F26ECA}" presName="Name13" presStyleLbl="parChTrans1D2" presStyleIdx="11" presStyleCnt="25"/>
      <dgm:spPr/>
      <dgm:t>
        <a:bodyPr/>
        <a:lstStyle/>
        <a:p>
          <a:endParaRPr lang="es-CL"/>
        </a:p>
      </dgm:t>
    </dgm:pt>
    <dgm:pt modelId="{2FC976D0-E181-47E4-B709-CC386302126C}" type="pres">
      <dgm:prSet presAssocID="{9E2E92B8-5334-4787-B464-4597A56FC02E}" presName="childText" presStyleLbl="bgAcc1" presStyleIdx="1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51B77B4-75F1-4DC2-AE9E-240CDFBCB802}" type="pres">
      <dgm:prSet presAssocID="{B0912022-FBEC-488B-B9E2-BCAD3EE2D94C}" presName="Name13" presStyleLbl="parChTrans1D2" presStyleIdx="12" presStyleCnt="25"/>
      <dgm:spPr/>
      <dgm:t>
        <a:bodyPr/>
        <a:lstStyle/>
        <a:p>
          <a:endParaRPr lang="es-CL"/>
        </a:p>
      </dgm:t>
    </dgm:pt>
    <dgm:pt modelId="{740888E8-1937-4F45-9731-C375DD1F22DF}" type="pres">
      <dgm:prSet presAssocID="{C47A34DF-2B3C-47B3-AEDD-A3747C4E9169}" presName="childText" presStyleLbl="bgAcc1" presStyleIdx="1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250CB27-2063-404C-9BA1-55A49D5E79E0}" type="pres">
      <dgm:prSet presAssocID="{81AAEA7E-6217-4FDB-8741-E62B3C11C82B}" presName="Name13" presStyleLbl="parChTrans1D2" presStyleIdx="13" presStyleCnt="25"/>
      <dgm:spPr/>
      <dgm:t>
        <a:bodyPr/>
        <a:lstStyle/>
        <a:p>
          <a:endParaRPr lang="es-CL"/>
        </a:p>
      </dgm:t>
    </dgm:pt>
    <dgm:pt modelId="{98F1691D-A134-4A2D-A54C-816BEFEC70A3}" type="pres">
      <dgm:prSet presAssocID="{B2B3EECA-0C0A-4BF9-87AF-743D2F38C1A5}" presName="childText" presStyleLbl="bgAcc1" presStyleIdx="1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EA8D02A-1BC2-437C-A0F4-93977456A6D2}" type="pres">
      <dgm:prSet presAssocID="{D921D08E-9149-422F-B5E5-2508D491AF36}" presName="Name13" presStyleLbl="parChTrans1D2" presStyleIdx="14" presStyleCnt="25"/>
      <dgm:spPr/>
      <dgm:t>
        <a:bodyPr/>
        <a:lstStyle/>
        <a:p>
          <a:endParaRPr lang="es-CL"/>
        </a:p>
      </dgm:t>
    </dgm:pt>
    <dgm:pt modelId="{77A2579F-2B1E-417F-8F7C-213AB79334CE}" type="pres">
      <dgm:prSet presAssocID="{8517784F-6F85-4213-8B7F-3C7ADFB8BEFA}" presName="childText" presStyleLbl="bgAcc1" presStyleIdx="1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4D160D6-F843-4B0B-87E9-C24645755113}" type="pres">
      <dgm:prSet presAssocID="{AF8CA048-8F5D-433E-B732-A79476F5A775}" presName="root" presStyleCnt="0"/>
      <dgm:spPr/>
    </dgm:pt>
    <dgm:pt modelId="{8697F5F0-D5B8-404E-BB5A-3D1DABFB6554}" type="pres">
      <dgm:prSet presAssocID="{AF8CA048-8F5D-433E-B732-A79476F5A775}" presName="rootComposite" presStyleCnt="0"/>
      <dgm:spPr/>
    </dgm:pt>
    <dgm:pt modelId="{57D74336-EA9F-4DF7-B2E5-A3B81A2110CE}" type="pres">
      <dgm:prSet presAssocID="{AF8CA048-8F5D-433E-B732-A79476F5A775}" presName="rootText" presStyleLbl="node1" presStyleIdx="3" presStyleCnt="5"/>
      <dgm:spPr/>
      <dgm:t>
        <a:bodyPr/>
        <a:lstStyle/>
        <a:p>
          <a:endParaRPr lang="es-CL"/>
        </a:p>
      </dgm:t>
    </dgm:pt>
    <dgm:pt modelId="{DB4E8B7B-7D95-4F6B-9919-47F3F4390D0B}" type="pres">
      <dgm:prSet presAssocID="{AF8CA048-8F5D-433E-B732-A79476F5A775}" presName="rootConnector" presStyleLbl="node1" presStyleIdx="3" presStyleCnt="5"/>
      <dgm:spPr/>
      <dgm:t>
        <a:bodyPr/>
        <a:lstStyle/>
        <a:p>
          <a:endParaRPr lang="es-CL"/>
        </a:p>
      </dgm:t>
    </dgm:pt>
    <dgm:pt modelId="{14E6FC1B-D6D5-4233-A7C8-AD63FC483268}" type="pres">
      <dgm:prSet presAssocID="{AF8CA048-8F5D-433E-B732-A79476F5A775}" presName="childShape" presStyleCnt="0"/>
      <dgm:spPr/>
    </dgm:pt>
    <dgm:pt modelId="{7E0A1FCA-A289-4749-A325-6EF92095A7B8}" type="pres">
      <dgm:prSet presAssocID="{DE0143DB-2E0D-4DAD-A58E-A55B69ED142E}" presName="Name13" presStyleLbl="parChTrans1D2" presStyleIdx="15" presStyleCnt="25"/>
      <dgm:spPr/>
      <dgm:t>
        <a:bodyPr/>
        <a:lstStyle/>
        <a:p>
          <a:endParaRPr lang="es-CL"/>
        </a:p>
      </dgm:t>
    </dgm:pt>
    <dgm:pt modelId="{6A6B3785-ACB1-4ED9-9E95-833C3D447363}" type="pres">
      <dgm:prSet presAssocID="{70918CE1-648E-4989-A263-F64962D056F1}" presName="childText" presStyleLbl="bgAcc1" presStyleIdx="15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50A818D-B7F6-4376-B9CE-3C0ABA86A03B}" type="pres">
      <dgm:prSet presAssocID="{B9582E34-B4A6-4692-9B86-29A53912B63C}" presName="Name13" presStyleLbl="parChTrans1D2" presStyleIdx="16" presStyleCnt="25"/>
      <dgm:spPr/>
      <dgm:t>
        <a:bodyPr/>
        <a:lstStyle/>
        <a:p>
          <a:endParaRPr lang="es-CL"/>
        </a:p>
      </dgm:t>
    </dgm:pt>
    <dgm:pt modelId="{AA49ACD7-E001-4E18-BA5E-603F3038B314}" type="pres">
      <dgm:prSet presAssocID="{A5194E2F-A5DF-4CDF-BD01-5043E1673952}" presName="childText" presStyleLbl="bgAcc1" presStyleIdx="16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9AD4AB5-C0D5-4B58-88EC-0D282C43B6E5}" type="pres">
      <dgm:prSet presAssocID="{5933BBE3-0549-435A-912C-C3AF7140E689}" presName="Name13" presStyleLbl="parChTrans1D2" presStyleIdx="17" presStyleCnt="25"/>
      <dgm:spPr/>
      <dgm:t>
        <a:bodyPr/>
        <a:lstStyle/>
        <a:p>
          <a:endParaRPr lang="es-CL"/>
        </a:p>
      </dgm:t>
    </dgm:pt>
    <dgm:pt modelId="{1FAF6491-A8BB-4198-9F18-D668079355B3}" type="pres">
      <dgm:prSet presAssocID="{7BA47106-6565-4B6A-B9FC-43823C797C55}" presName="childText" presStyleLbl="bgAcc1" presStyleIdx="17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8E96236-41AC-4921-86A7-82298AEB7DCB}" type="pres">
      <dgm:prSet presAssocID="{D36FE503-075E-4335-98C1-0B70A811C85E}" presName="Name13" presStyleLbl="parChTrans1D2" presStyleIdx="18" presStyleCnt="25"/>
      <dgm:spPr/>
      <dgm:t>
        <a:bodyPr/>
        <a:lstStyle/>
        <a:p>
          <a:endParaRPr lang="es-CL"/>
        </a:p>
      </dgm:t>
    </dgm:pt>
    <dgm:pt modelId="{CFD37E8C-EE69-46FE-AF36-B56BDE646408}" type="pres">
      <dgm:prSet presAssocID="{B5EDC549-ADD9-49D7-A817-0D493567B6CF}" presName="childText" presStyleLbl="bgAcc1" presStyleIdx="18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05DEEF0-6A11-4B8F-88E6-4E45C7999FF2}" type="pres">
      <dgm:prSet presAssocID="{6DC3657E-51A6-4D92-A57A-CA6C6B361B6E}" presName="Name13" presStyleLbl="parChTrans1D2" presStyleIdx="19" presStyleCnt="25"/>
      <dgm:spPr/>
      <dgm:t>
        <a:bodyPr/>
        <a:lstStyle/>
        <a:p>
          <a:endParaRPr lang="es-CL"/>
        </a:p>
      </dgm:t>
    </dgm:pt>
    <dgm:pt modelId="{D3943356-D712-4842-BA78-D02059CAB3FB}" type="pres">
      <dgm:prSet presAssocID="{5BF4C8D1-3376-4FEB-8AE7-06166BDE62C7}" presName="childText" presStyleLbl="bgAcc1" presStyleIdx="19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54A5107-25CB-44D4-A521-BBEDD886DF68}" type="pres">
      <dgm:prSet presAssocID="{3B2E8997-ABF8-49BF-88C7-B70430B6C71A}" presName="root" presStyleCnt="0"/>
      <dgm:spPr/>
    </dgm:pt>
    <dgm:pt modelId="{36B1316C-9DDD-450C-BF09-CEBC1D4D12E6}" type="pres">
      <dgm:prSet presAssocID="{3B2E8997-ABF8-49BF-88C7-B70430B6C71A}" presName="rootComposite" presStyleCnt="0"/>
      <dgm:spPr/>
    </dgm:pt>
    <dgm:pt modelId="{D4C149FD-4E7A-448A-B023-8A542AEDF379}" type="pres">
      <dgm:prSet presAssocID="{3B2E8997-ABF8-49BF-88C7-B70430B6C71A}" presName="rootText" presStyleLbl="node1" presStyleIdx="4" presStyleCnt="5"/>
      <dgm:spPr/>
      <dgm:t>
        <a:bodyPr/>
        <a:lstStyle/>
        <a:p>
          <a:endParaRPr lang="es-CL"/>
        </a:p>
      </dgm:t>
    </dgm:pt>
    <dgm:pt modelId="{66B47CD4-C421-446C-8D42-1159FC883A58}" type="pres">
      <dgm:prSet presAssocID="{3B2E8997-ABF8-49BF-88C7-B70430B6C71A}" presName="rootConnector" presStyleLbl="node1" presStyleIdx="4" presStyleCnt="5"/>
      <dgm:spPr/>
      <dgm:t>
        <a:bodyPr/>
        <a:lstStyle/>
        <a:p>
          <a:endParaRPr lang="es-CL"/>
        </a:p>
      </dgm:t>
    </dgm:pt>
    <dgm:pt modelId="{226A2B0E-4B9F-4306-B852-4D3D8F775818}" type="pres">
      <dgm:prSet presAssocID="{3B2E8997-ABF8-49BF-88C7-B70430B6C71A}" presName="childShape" presStyleCnt="0"/>
      <dgm:spPr/>
    </dgm:pt>
    <dgm:pt modelId="{3C6A8B1A-2D89-4D92-B4BD-090EBB011645}" type="pres">
      <dgm:prSet presAssocID="{AA376B2D-1311-4389-9EAD-51996127B8D8}" presName="Name13" presStyleLbl="parChTrans1D2" presStyleIdx="20" presStyleCnt="25"/>
      <dgm:spPr/>
      <dgm:t>
        <a:bodyPr/>
        <a:lstStyle/>
        <a:p>
          <a:endParaRPr lang="es-CL"/>
        </a:p>
      </dgm:t>
    </dgm:pt>
    <dgm:pt modelId="{EAF9B5DA-722D-4783-92D5-C4C3B7045032}" type="pres">
      <dgm:prSet presAssocID="{4948AB56-90CD-47B5-AB63-79B7C22C9F2B}" presName="childText" presStyleLbl="bgAcc1" presStyleIdx="20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AC59730-DAB4-47F2-8AF3-32A23DDD1E8B}" type="pres">
      <dgm:prSet presAssocID="{51AD2B05-28E7-468C-A5A9-97AEB3309C32}" presName="Name13" presStyleLbl="parChTrans1D2" presStyleIdx="21" presStyleCnt="25"/>
      <dgm:spPr/>
      <dgm:t>
        <a:bodyPr/>
        <a:lstStyle/>
        <a:p>
          <a:endParaRPr lang="es-CL"/>
        </a:p>
      </dgm:t>
    </dgm:pt>
    <dgm:pt modelId="{DFA09960-E9AC-485D-BE87-C522D63A243C}" type="pres">
      <dgm:prSet presAssocID="{93DCED89-1684-44F3-8483-703A9F5C964F}" presName="childText" presStyleLbl="bgAcc1" presStyleIdx="21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232F1D7-D007-4853-848D-422A8D076BA9}" type="pres">
      <dgm:prSet presAssocID="{6ADD57CB-A58E-4E95-99D7-D27FDDE3957E}" presName="Name13" presStyleLbl="parChTrans1D2" presStyleIdx="22" presStyleCnt="25"/>
      <dgm:spPr/>
      <dgm:t>
        <a:bodyPr/>
        <a:lstStyle/>
        <a:p>
          <a:endParaRPr lang="es-CL"/>
        </a:p>
      </dgm:t>
    </dgm:pt>
    <dgm:pt modelId="{73D775E5-CD5D-45CE-A2E6-85382E351B01}" type="pres">
      <dgm:prSet presAssocID="{D9708679-01D3-4114-A7E7-1F02C72E8EF3}" presName="childText" presStyleLbl="bgAcc1" presStyleIdx="22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BD35E0A-0392-4A1D-BED8-32742EBBEBA3}" type="pres">
      <dgm:prSet presAssocID="{5650281F-EA02-459B-AAF7-61E4F454C5C0}" presName="Name13" presStyleLbl="parChTrans1D2" presStyleIdx="23" presStyleCnt="25"/>
      <dgm:spPr/>
      <dgm:t>
        <a:bodyPr/>
        <a:lstStyle/>
        <a:p>
          <a:endParaRPr lang="es-CL"/>
        </a:p>
      </dgm:t>
    </dgm:pt>
    <dgm:pt modelId="{D53320C4-74CC-490D-8C37-E0ED6A4AD1F5}" type="pres">
      <dgm:prSet presAssocID="{F2A489BB-B163-41A2-B9E0-03A1801D41A6}" presName="childText" presStyleLbl="bgAcc1" presStyleIdx="23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31E6DD2C-EC53-4AFE-BB3B-B8AD003F5947}" type="pres">
      <dgm:prSet presAssocID="{144EADC2-8616-43D3-8702-CE848A799A65}" presName="Name13" presStyleLbl="parChTrans1D2" presStyleIdx="24" presStyleCnt="25"/>
      <dgm:spPr/>
      <dgm:t>
        <a:bodyPr/>
        <a:lstStyle/>
        <a:p>
          <a:endParaRPr lang="es-CL"/>
        </a:p>
      </dgm:t>
    </dgm:pt>
    <dgm:pt modelId="{FDF39953-E96B-4567-9F04-0D678FFA80FF}" type="pres">
      <dgm:prSet presAssocID="{71983D40-F5EA-4474-8EC1-35FB6DC7346F}" presName="childText" presStyleLbl="bgAcc1" presStyleIdx="24" presStyleCnt="25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7A65417E-C27A-450D-8D9B-3C0A33225FFF}" type="presOf" srcId="{DCAB6338-7636-4F23-A372-2C04693FF0D9}" destId="{5818004D-F265-4A77-A5CF-41670A5F844C}" srcOrd="0" destOrd="0" presId="urn:microsoft.com/office/officeart/2005/8/layout/hierarchy3"/>
    <dgm:cxn modelId="{89AEAA38-5E9C-4F77-9F2E-BB551439DF2D}" type="presOf" srcId="{93702AA2-4CE9-429E-B3C0-6C708B7FD67A}" destId="{8E4B1D6A-0F50-4D88-918E-4EB469C2EC1E}" srcOrd="0" destOrd="0" presId="urn:microsoft.com/office/officeart/2005/8/layout/hierarchy3"/>
    <dgm:cxn modelId="{67A6E311-30F0-490D-A58A-8D35ED52FE35}" type="presOf" srcId="{714A7E48-A3E8-486B-BAA2-FFB8D69057F8}" destId="{FBDD9C08-48AC-4344-8375-012C15F6BEFB}" srcOrd="1" destOrd="0" presId="urn:microsoft.com/office/officeart/2005/8/layout/hierarchy3"/>
    <dgm:cxn modelId="{E9C9AE2B-66F3-42DA-8E2B-53E056713041}" srcId="{A12BE5CB-18ED-404B-83C1-5FA64E86DB4E}" destId="{8517784F-6F85-4213-8B7F-3C7ADFB8BEFA}" srcOrd="4" destOrd="0" parTransId="{D921D08E-9149-422F-B5E5-2508D491AF36}" sibTransId="{936420B8-2A09-42AE-AF85-D73607342060}"/>
    <dgm:cxn modelId="{A6ABE232-660E-457C-82B6-4351B4BF106F}" type="presOf" srcId="{71983D40-F5EA-4474-8EC1-35FB6DC7346F}" destId="{FDF39953-E96B-4567-9F04-0D678FFA80FF}" srcOrd="0" destOrd="0" presId="urn:microsoft.com/office/officeart/2005/8/layout/hierarchy3"/>
    <dgm:cxn modelId="{E5B3B452-2682-4556-9142-A660E81210EC}" type="presOf" srcId="{144EADC2-8616-43D3-8702-CE848A799A65}" destId="{31E6DD2C-EC53-4AFE-BB3B-B8AD003F5947}" srcOrd="0" destOrd="0" presId="urn:microsoft.com/office/officeart/2005/8/layout/hierarchy3"/>
    <dgm:cxn modelId="{2041C9E0-5CD1-493D-9FA5-731E3F40D0FC}" type="presOf" srcId="{AF8CA048-8F5D-433E-B732-A79476F5A775}" destId="{DB4E8B7B-7D95-4F6B-9919-47F3F4390D0B}" srcOrd="1" destOrd="0" presId="urn:microsoft.com/office/officeart/2005/8/layout/hierarchy3"/>
    <dgm:cxn modelId="{C450C0F7-F0CB-47F8-A012-A998DB138D24}" type="presOf" srcId="{186A5706-6D83-4F79-BCD7-C5EA1DBE89A5}" destId="{F623D1DF-768A-4F3F-AF91-8FD692E060AB}" srcOrd="0" destOrd="0" presId="urn:microsoft.com/office/officeart/2005/8/layout/hierarchy3"/>
    <dgm:cxn modelId="{CB834986-353B-4BC0-B866-8703E4BBFC31}" type="presOf" srcId="{0F484FC7-FF10-4488-8CC8-D69C22BF6FFE}" destId="{14E7205C-EFEF-4E35-B72C-FA6BBEAB5BF7}" srcOrd="0" destOrd="0" presId="urn:microsoft.com/office/officeart/2005/8/layout/hierarchy3"/>
    <dgm:cxn modelId="{A40D447C-FA2A-4C16-8D3A-962646BD37DF}" srcId="{93702AA2-4CE9-429E-B3C0-6C708B7FD67A}" destId="{3B2E8997-ABF8-49BF-88C7-B70430B6C71A}" srcOrd="4" destOrd="0" parTransId="{ECD25A74-B44E-4516-A2E2-3DF4F005C671}" sibTransId="{162DF63B-32E1-4BEF-8B8A-901DA780F514}"/>
    <dgm:cxn modelId="{FC02C22F-CDEE-448D-9E00-D1F1FBF54E73}" srcId="{3B2E8997-ABF8-49BF-88C7-B70430B6C71A}" destId="{F2A489BB-B163-41A2-B9E0-03A1801D41A6}" srcOrd="3" destOrd="0" parTransId="{5650281F-EA02-459B-AAF7-61E4F454C5C0}" sibTransId="{EC06557E-5479-4CDC-943F-D72962D5D4F9}"/>
    <dgm:cxn modelId="{19FF80F3-104D-49F6-AFBB-4B1C1F356A0E}" type="presOf" srcId="{B5EDC549-ADD9-49D7-A817-0D493567B6CF}" destId="{CFD37E8C-EE69-46FE-AF36-B56BDE646408}" srcOrd="0" destOrd="0" presId="urn:microsoft.com/office/officeart/2005/8/layout/hierarchy3"/>
    <dgm:cxn modelId="{A9C375AE-4ADF-4705-91B9-31A7584815EA}" type="presOf" srcId="{5BF4C8D1-3376-4FEB-8AE7-06166BDE62C7}" destId="{D3943356-D712-4842-BA78-D02059CAB3FB}" srcOrd="0" destOrd="0" presId="urn:microsoft.com/office/officeart/2005/8/layout/hierarchy3"/>
    <dgm:cxn modelId="{AEEE7349-8B69-4C4F-B29F-A27F7A17A0D2}" type="presOf" srcId="{70918CE1-648E-4989-A263-F64962D056F1}" destId="{6A6B3785-ACB1-4ED9-9E95-833C3D447363}" srcOrd="0" destOrd="0" presId="urn:microsoft.com/office/officeart/2005/8/layout/hierarchy3"/>
    <dgm:cxn modelId="{ACC6A663-5F6E-4A33-9A6D-B4D4CB7F95E8}" type="presOf" srcId="{38F3FCE8-64E8-4125-992F-E9EC5AC5B0E2}" destId="{8CB3D4E0-8831-478C-B9F0-2A23E61B288E}" srcOrd="0" destOrd="0" presId="urn:microsoft.com/office/officeart/2005/8/layout/hierarchy3"/>
    <dgm:cxn modelId="{F875C5B9-4CE9-454E-A20B-F1338B5510F4}" type="presOf" srcId="{5650281F-EA02-459B-AAF7-61E4F454C5C0}" destId="{9BD35E0A-0392-4A1D-BED8-32742EBBEBA3}" srcOrd="0" destOrd="0" presId="urn:microsoft.com/office/officeart/2005/8/layout/hierarchy3"/>
    <dgm:cxn modelId="{8E15D644-DA71-46CA-860D-314ADEE07564}" type="presOf" srcId="{B7F388F9-CF6C-4D80-8D75-DFE9EE929947}" destId="{75B66E0E-BDF5-451C-AB87-B9A59B0F3A87}" srcOrd="0" destOrd="0" presId="urn:microsoft.com/office/officeart/2005/8/layout/hierarchy3"/>
    <dgm:cxn modelId="{3F2BF46B-2CF6-461A-9A0F-671A40F0563E}" type="presOf" srcId="{AA376B2D-1311-4389-9EAD-51996127B8D8}" destId="{3C6A8B1A-2D89-4D92-B4BD-090EBB011645}" srcOrd="0" destOrd="0" presId="urn:microsoft.com/office/officeart/2005/8/layout/hierarchy3"/>
    <dgm:cxn modelId="{38B6640E-C5C1-410E-851C-9C26E2435FBC}" srcId="{3B2E8997-ABF8-49BF-88C7-B70430B6C71A}" destId="{71983D40-F5EA-4474-8EC1-35FB6DC7346F}" srcOrd="4" destOrd="0" parTransId="{144EADC2-8616-43D3-8702-CE848A799A65}" sibTransId="{0F68AA86-5FAA-4132-986A-269B1A5164D0}"/>
    <dgm:cxn modelId="{4B3FF089-2110-474B-89A7-EF89BC956A11}" type="presOf" srcId="{81AAEA7E-6217-4FDB-8741-E62B3C11C82B}" destId="{6250CB27-2063-404C-9BA1-55A49D5E79E0}" srcOrd="0" destOrd="0" presId="urn:microsoft.com/office/officeart/2005/8/layout/hierarchy3"/>
    <dgm:cxn modelId="{C89F53DE-39D1-44B7-830F-23E838E8012D}" type="presOf" srcId="{B2B3EECA-0C0A-4BF9-87AF-743D2F38C1A5}" destId="{98F1691D-A134-4A2D-A54C-816BEFEC70A3}" srcOrd="0" destOrd="0" presId="urn:microsoft.com/office/officeart/2005/8/layout/hierarchy3"/>
    <dgm:cxn modelId="{B7692EAC-2734-4731-B815-3EE853D493BF}" type="presOf" srcId="{D9708679-01D3-4114-A7E7-1F02C72E8EF3}" destId="{73D775E5-CD5D-45CE-A2E6-85382E351B01}" srcOrd="0" destOrd="0" presId="urn:microsoft.com/office/officeart/2005/8/layout/hierarchy3"/>
    <dgm:cxn modelId="{D04E70EB-AFC6-4A3D-A6C9-E3523F0CF4EC}" type="presOf" srcId="{B63D1BDE-3418-4C55-9D9E-B28DF23EF706}" destId="{CF7F36C8-16F3-4E52-A51D-9C73B55CDD85}" srcOrd="0" destOrd="0" presId="urn:microsoft.com/office/officeart/2005/8/layout/hierarchy3"/>
    <dgm:cxn modelId="{6ADBB6A6-E201-49A6-BEFC-C506DA38F3F0}" srcId="{AF8CA048-8F5D-433E-B732-A79476F5A775}" destId="{A5194E2F-A5DF-4CDF-BD01-5043E1673952}" srcOrd="1" destOrd="0" parTransId="{B9582E34-B4A6-4692-9B86-29A53912B63C}" sibTransId="{C733391F-0F3B-4917-AF87-E3608103E0D1}"/>
    <dgm:cxn modelId="{E2E9DAAB-23EA-4601-A949-F1FDA5A80483}" type="presOf" srcId="{A12BE5CB-18ED-404B-83C1-5FA64E86DB4E}" destId="{D3E2945E-9D35-4327-9BDD-A4E776C56848}" srcOrd="0" destOrd="0" presId="urn:microsoft.com/office/officeart/2005/8/layout/hierarchy3"/>
    <dgm:cxn modelId="{F20D1E70-AB38-4437-A9C6-ED8362030BF9}" srcId="{93702AA2-4CE9-429E-B3C0-6C708B7FD67A}" destId="{38F3FCE8-64E8-4125-992F-E9EC5AC5B0E2}" srcOrd="0" destOrd="0" parTransId="{620EE429-6E47-4F29-A7ED-C5A5476B6352}" sibTransId="{9F56998F-A8BD-4855-9A94-BA2699399AA7}"/>
    <dgm:cxn modelId="{4E79DDBA-2C50-45E1-B337-F9A5960C5535}" type="presOf" srcId="{3FF82430-66EB-4E93-82D0-490FA3566BAF}" destId="{5A0D40DF-0912-403A-8E2D-5BEEA26666CB}" srcOrd="0" destOrd="0" presId="urn:microsoft.com/office/officeart/2005/8/layout/hierarchy3"/>
    <dgm:cxn modelId="{3BF97B26-A921-4E0B-A670-9BBCBE76DDFD}" srcId="{38F3FCE8-64E8-4125-992F-E9EC5AC5B0E2}" destId="{21F4980C-3326-4F0C-9B13-FC060CB8E249}" srcOrd="2" destOrd="0" parTransId="{3FF82430-66EB-4E93-82D0-490FA3566BAF}" sibTransId="{A734104B-FEBC-492B-8FEB-D63BD05EBC6F}"/>
    <dgm:cxn modelId="{5966FEF0-4FB9-4466-B3B0-C231ACE6FA70}" type="presOf" srcId="{BAE730C7-D149-44A1-B0ED-23E2A5A4D898}" destId="{B6BD5862-0DBC-4895-BBB6-FD6660F197F1}" srcOrd="0" destOrd="0" presId="urn:microsoft.com/office/officeart/2005/8/layout/hierarchy3"/>
    <dgm:cxn modelId="{0F8A9279-13EF-488D-B259-C3A1DC245E60}" type="presOf" srcId="{323CCBFC-AF9B-4D11-81CC-BD16417B1069}" destId="{12935420-3025-489B-AA5E-4217EC062AD0}" srcOrd="0" destOrd="0" presId="urn:microsoft.com/office/officeart/2005/8/layout/hierarchy3"/>
    <dgm:cxn modelId="{AFDA65FE-7E17-4DE4-A2AC-75377484339C}" srcId="{AF8CA048-8F5D-433E-B732-A79476F5A775}" destId="{7BA47106-6565-4B6A-B9FC-43823C797C55}" srcOrd="2" destOrd="0" parTransId="{5933BBE3-0549-435A-912C-C3AF7140E689}" sibTransId="{14E356D0-2AEA-459F-A75B-AB52726BEC59}"/>
    <dgm:cxn modelId="{30F4649C-E22C-4BB4-B3F1-F6C0BD108D25}" srcId="{714A7E48-A3E8-486B-BAA2-FFB8D69057F8}" destId="{60BA6F4E-E85C-434A-84ED-1ECCD7DFE0FA}" srcOrd="1" destOrd="0" parTransId="{BAE730C7-D149-44A1-B0ED-23E2A5A4D898}" sibTransId="{E96522F8-5163-4E6A-BB10-6AFAC6D29C4C}"/>
    <dgm:cxn modelId="{54AEFD5D-0068-41BD-BF21-46761B082A26}" srcId="{38F3FCE8-64E8-4125-992F-E9EC5AC5B0E2}" destId="{7E874CB2-0344-450C-9BF7-DC75D1A6662F}" srcOrd="0" destOrd="0" parTransId="{DCAB6338-7636-4F23-A372-2C04693FF0D9}" sibTransId="{210394CD-1961-43A1-A9FF-6BB0BC005D27}"/>
    <dgm:cxn modelId="{B60770C3-2213-4712-AE5A-485D1358A2DC}" srcId="{93702AA2-4CE9-429E-B3C0-6C708B7FD67A}" destId="{AF8CA048-8F5D-433E-B732-A79476F5A775}" srcOrd="3" destOrd="0" parTransId="{B295DE2B-3410-4323-B089-E03D653F76D9}" sibTransId="{BC60D34E-27F7-4AE4-82AA-CB671FC33C3F}"/>
    <dgm:cxn modelId="{39218D96-4E3B-4FEA-83CF-D3785B14C6D3}" type="presOf" srcId="{8517784F-6F85-4213-8B7F-3C7ADFB8BEFA}" destId="{77A2579F-2B1E-417F-8F7C-213AB79334CE}" srcOrd="0" destOrd="0" presId="urn:microsoft.com/office/officeart/2005/8/layout/hierarchy3"/>
    <dgm:cxn modelId="{766A182D-BFD0-44DC-97C5-16A8BA0E8D81}" type="presOf" srcId="{AF8CA048-8F5D-433E-B732-A79476F5A775}" destId="{57D74336-EA9F-4DF7-B2E5-A3B81A2110CE}" srcOrd="0" destOrd="0" presId="urn:microsoft.com/office/officeart/2005/8/layout/hierarchy3"/>
    <dgm:cxn modelId="{A7F55949-8778-4F6D-A86A-E04E524F9049}" type="presOf" srcId="{220E5102-C579-4D38-8076-0C949CC89EA1}" destId="{7A725F9F-D251-43EA-912D-45B96EA2507C}" srcOrd="0" destOrd="0" presId="urn:microsoft.com/office/officeart/2005/8/layout/hierarchy3"/>
    <dgm:cxn modelId="{984AC680-BFFA-40B5-9F2C-DCCB69A1E057}" type="presOf" srcId="{48235E8D-D061-48C4-91C5-C2FECF3CB20D}" destId="{E00CB032-A5E3-444C-A810-33F3B50E80E5}" srcOrd="0" destOrd="0" presId="urn:microsoft.com/office/officeart/2005/8/layout/hierarchy3"/>
    <dgm:cxn modelId="{7EFFC857-335A-4BAA-A2A0-A1997A90FFAD}" type="presOf" srcId="{71BEA9AD-3943-40FC-B92C-B56B4515294C}" destId="{B174E4BC-A1FD-4488-A61A-CAFEFB3D4E17}" srcOrd="0" destOrd="0" presId="urn:microsoft.com/office/officeart/2005/8/layout/hierarchy3"/>
    <dgm:cxn modelId="{1486D2D9-B28C-4760-B87E-A6C951154433}" type="presOf" srcId="{D36FE503-075E-4335-98C1-0B70A811C85E}" destId="{D8E96236-41AC-4921-86A7-82298AEB7DCB}" srcOrd="0" destOrd="0" presId="urn:microsoft.com/office/officeart/2005/8/layout/hierarchy3"/>
    <dgm:cxn modelId="{0D647241-473E-4D17-8FFB-16E5A2ED958A}" type="presOf" srcId="{A5194E2F-A5DF-4CDF-BD01-5043E1673952}" destId="{AA49ACD7-E001-4E18-BA5E-603F3038B314}" srcOrd="0" destOrd="0" presId="urn:microsoft.com/office/officeart/2005/8/layout/hierarchy3"/>
    <dgm:cxn modelId="{02B75E8A-A955-4D96-BB2E-FA9E5179DB56}" srcId="{AF8CA048-8F5D-433E-B732-A79476F5A775}" destId="{70918CE1-648E-4989-A263-F64962D056F1}" srcOrd="0" destOrd="0" parTransId="{DE0143DB-2E0D-4DAD-A58E-A55B69ED142E}" sibTransId="{D054AC9E-82CD-431E-91F5-D666DA1D1F7D}"/>
    <dgm:cxn modelId="{85826D38-E2AD-4566-9B90-08A9EBA39C7A}" srcId="{A12BE5CB-18ED-404B-83C1-5FA64E86DB4E}" destId="{B2B3EECA-0C0A-4BF9-87AF-743D2F38C1A5}" srcOrd="3" destOrd="0" parTransId="{81AAEA7E-6217-4FDB-8741-E62B3C11C82B}" sibTransId="{4927F750-7501-4DBF-8A1A-193A5D58D38D}"/>
    <dgm:cxn modelId="{E14B932C-C9E4-429D-A690-DE120B5891D6}" type="presOf" srcId="{173514EF-39A3-4A68-8F3A-4BAA0445BBCF}" destId="{5B9DDF3D-3328-435B-B4FD-17277CAEBDBB}" srcOrd="0" destOrd="0" presId="urn:microsoft.com/office/officeart/2005/8/layout/hierarchy3"/>
    <dgm:cxn modelId="{5C3E2536-E06E-43CE-B1A5-79A3F4D28634}" type="presOf" srcId="{B0912022-FBEC-488B-B9E2-BCAD3EE2D94C}" destId="{A51B77B4-75F1-4DC2-AE9E-240CDFBCB802}" srcOrd="0" destOrd="0" presId="urn:microsoft.com/office/officeart/2005/8/layout/hierarchy3"/>
    <dgm:cxn modelId="{566EABD0-CB1A-4529-9817-F4DA32C75918}" srcId="{714A7E48-A3E8-486B-BAA2-FFB8D69057F8}" destId="{323CCBFC-AF9B-4D11-81CC-BD16417B1069}" srcOrd="4" destOrd="0" parTransId="{B63D1BDE-3418-4C55-9D9E-B28DF23EF706}" sibTransId="{5C29C90C-9195-44A3-9A6A-980B18101445}"/>
    <dgm:cxn modelId="{665E15BB-86EC-443B-B04B-958307C34636}" type="presOf" srcId="{9E2E92B8-5334-4787-B464-4597A56FC02E}" destId="{2FC976D0-E181-47E4-B709-CC386302126C}" srcOrd="0" destOrd="0" presId="urn:microsoft.com/office/officeart/2005/8/layout/hierarchy3"/>
    <dgm:cxn modelId="{8F4AABEE-5F78-4971-8EF7-81244F58655E}" type="presOf" srcId="{485C3A48-65A8-48C8-917B-BD5D18689CCE}" destId="{1009010E-EFC5-41AD-8E30-FEFBB3E2E192}" srcOrd="0" destOrd="0" presId="urn:microsoft.com/office/officeart/2005/8/layout/hierarchy3"/>
    <dgm:cxn modelId="{CDFFCE7B-0E07-4DB4-8BF2-953E5B675A79}" type="presOf" srcId="{51AD2B05-28E7-468C-A5A9-97AEB3309C32}" destId="{5AC59730-DAB4-47F2-8AF3-32A23DDD1E8B}" srcOrd="0" destOrd="0" presId="urn:microsoft.com/office/officeart/2005/8/layout/hierarchy3"/>
    <dgm:cxn modelId="{FD558B4A-73AF-48C6-BB2F-17395699944A}" srcId="{A12BE5CB-18ED-404B-83C1-5FA64E86DB4E}" destId="{9E2E92B8-5334-4787-B464-4597A56FC02E}" srcOrd="1" destOrd="0" parTransId="{77F26222-092E-4AEA-8727-E7E3E3F26ECA}" sibTransId="{5C87F9D0-A6F2-4A7D-A8D5-E5B8662F7672}"/>
    <dgm:cxn modelId="{CD3DB2F2-6C82-43B8-9CC4-2FD88F4779A4}" srcId="{A12BE5CB-18ED-404B-83C1-5FA64E86DB4E}" destId="{AC7BEAA4-EE67-4ECD-BA4E-B600500C5D58}" srcOrd="0" destOrd="0" parTransId="{485C3A48-65A8-48C8-917B-BD5D18689CCE}" sibTransId="{D68E5B14-5DD9-4411-9719-423EB7A33F94}"/>
    <dgm:cxn modelId="{8626D42C-E17C-4E33-AB39-2B10520FBF35}" type="presOf" srcId="{93DCED89-1684-44F3-8483-703A9F5C964F}" destId="{DFA09960-E9AC-485D-BE87-C522D63A243C}" srcOrd="0" destOrd="0" presId="urn:microsoft.com/office/officeart/2005/8/layout/hierarchy3"/>
    <dgm:cxn modelId="{458E5BFF-B71B-4F2A-8E63-E6C3EBAE6F43}" type="presOf" srcId="{2CF58B01-B6BA-4314-B33B-EC8E90CAD961}" destId="{F71DCA9C-7753-44C7-8BD8-EC93E52F8AC1}" srcOrd="0" destOrd="0" presId="urn:microsoft.com/office/officeart/2005/8/layout/hierarchy3"/>
    <dgm:cxn modelId="{424DA434-E1F8-4FC1-A870-82A0A869FD2F}" type="presOf" srcId="{4948AB56-90CD-47B5-AB63-79B7C22C9F2B}" destId="{EAF9B5DA-722D-4783-92D5-C4C3B7045032}" srcOrd="0" destOrd="0" presId="urn:microsoft.com/office/officeart/2005/8/layout/hierarchy3"/>
    <dgm:cxn modelId="{5D82DDC2-6C70-4F3E-850E-BA78272AC941}" type="presOf" srcId="{AC7BEAA4-EE67-4ECD-BA4E-B600500C5D58}" destId="{C495ED1E-7307-49BE-AC1D-586E80793644}" srcOrd="0" destOrd="0" presId="urn:microsoft.com/office/officeart/2005/8/layout/hierarchy3"/>
    <dgm:cxn modelId="{E91F6CA2-E32E-455F-AA42-E4585D7811CE}" type="presOf" srcId="{3B2E8997-ABF8-49BF-88C7-B70430B6C71A}" destId="{D4C149FD-4E7A-448A-B023-8A542AEDF379}" srcOrd="0" destOrd="0" presId="urn:microsoft.com/office/officeart/2005/8/layout/hierarchy3"/>
    <dgm:cxn modelId="{8DF318CB-F0AA-4399-8B0B-B33A52DD6D7B}" srcId="{714A7E48-A3E8-486B-BAA2-FFB8D69057F8}" destId="{71BEA9AD-3943-40FC-B92C-B56B4515294C}" srcOrd="2" destOrd="0" parTransId="{48235E8D-D061-48C4-91C5-C2FECF3CB20D}" sibTransId="{F1BBDFAE-C020-4B0F-8563-77ABC2AD33D8}"/>
    <dgm:cxn modelId="{6DA9692A-5883-4542-9A46-1C3015872231}" srcId="{AF8CA048-8F5D-433E-B732-A79476F5A775}" destId="{B5EDC549-ADD9-49D7-A817-0D493567B6CF}" srcOrd="3" destOrd="0" parTransId="{D36FE503-075E-4335-98C1-0B70A811C85E}" sibTransId="{B73A907E-F14D-4201-B468-984180F95439}"/>
    <dgm:cxn modelId="{1AD28FDF-B087-4280-A7E5-34787A6C1948}" srcId="{714A7E48-A3E8-486B-BAA2-FFB8D69057F8}" destId="{2CF58B01-B6BA-4314-B33B-EC8E90CAD961}" srcOrd="0" destOrd="0" parTransId="{B7F388F9-CF6C-4D80-8D75-DFE9EE929947}" sibTransId="{6DEF982A-0D7C-4BD2-966D-6C260CAF30AB}"/>
    <dgm:cxn modelId="{C240234D-7E72-4731-BC36-550DC74B62A3}" type="presOf" srcId="{6ADD57CB-A58E-4E95-99D7-D27FDDE3957E}" destId="{5232F1D7-D007-4853-848D-422A8D076BA9}" srcOrd="0" destOrd="0" presId="urn:microsoft.com/office/officeart/2005/8/layout/hierarchy3"/>
    <dgm:cxn modelId="{9F18B8D9-2C95-42B7-A9FE-A9DBAE4CE677}" type="presOf" srcId="{6DC3657E-51A6-4D92-A57A-CA6C6B361B6E}" destId="{E05DEEF0-6A11-4B8F-88E6-4E45C7999FF2}" srcOrd="0" destOrd="0" presId="urn:microsoft.com/office/officeart/2005/8/layout/hierarchy3"/>
    <dgm:cxn modelId="{31A09AEB-9E00-4748-A6D7-6862CBB06192}" srcId="{93702AA2-4CE9-429E-B3C0-6C708B7FD67A}" destId="{714A7E48-A3E8-486B-BAA2-FFB8D69057F8}" srcOrd="1" destOrd="0" parTransId="{C09849C6-D187-4EFC-9622-A1F13BCED45C}" sibTransId="{3F0CC67F-BE08-4AEF-BDD4-8627EA6AFBFE}"/>
    <dgm:cxn modelId="{14AF94F9-E549-4DAA-A2D3-9BAFF64C29F5}" srcId="{AF8CA048-8F5D-433E-B732-A79476F5A775}" destId="{5BF4C8D1-3376-4FEB-8AE7-06166BDE62C7}" srcOrd="4" destOrd="0" parTransId="{6DC3657E-51A6-4D92-A57A-CA6C6B361B6E}" sibTransId="{082C0D11-8427-4F73-8949-AD5A3A8D7438}"/>
    <dgm:cxn modelId="{D570BE1F-D877-4E43-835A-9FD135A542CD}" type="presOf" srcId="{60BA6F4E-E85C-434A-84ED-1ECCD7DFE0FA}" destId="{30A03F96-55E2-46E0-B12A-30D18C7FFA07}" srcOrd="0" destOrd="0" presId="urn:microsoft.com/office/officeart/2005/8/layout/hierarchy3"/>
    <dgm:cxn modelId="{6577417C-21B7-4BD2-8FD2-D912F1848215}" type="presOf" srcId="{714A7E48-A3E8-486B-BAA2-FFB8D69057F8}" destId="{21BD0AC3-F74F-478C-B346-0710CF0A5B10}" srcOrd="0" destOrd="0" presId="urn:microsoft.com/office/officeart/2005/8/layout/hierarchy3"/>
    <dgm:cxn modelId="{E66C7251-73BC-4F82-AE60-D6A39438C28D}" type="presOf" srcId="{D921D08E-9149-422F-B5E5-2508D491AF36}" destId="{CEA8D02A-1BC2-437C-A0F4-93977456A6D2}" srcOrd="0" destOrd="0" presId="urn:microsoft.com/office/officeart/2005/8/layout/hierarchy3"/>
    <dgm:cxn modelId="{A3991207-DAD8-45F0-A4E1-16F3D4E09494}" srcId="{38F3FCE8-64E8-4125-992F-E9EC5AC5B0E2}" destId="{186A5706-6D83-4F79-BCD7-C5EA1DBE89A5}" srcOrd="1" destOrd="0" parTransId="{F96FCA07-52DF-4735-A574-EF4AE2C5ED6C}" sibTransId="{E1EF334D-4724-4900-AC11-196F6C27FA86}"/>
    <dgm:cxn modelId="{EE0A9E30-E74D-4662-A4E1-2F52ADB73B75}" type="presOf" srcId="{F2A489BB-B163-41A2-B9E0-03A1801D41A6}" destId="{D53320C4-74CC-490D-8C37-E0ED6A4AD1F5}" srcOrd="0" destOrd="0" presId="urn:microsoft.com/office/officeart/2005/8/layout/hierarchy3"/>
    <dgm:cxn modelId="{087AB09A-4DC0-4F2F-815A-A0462C88FA33}" type="presOf" srcId="{38F3FCE8-64E8-4125-992F-E9EC5AC5B0E2}" destId="{CCA4CF3C-B03F-46D6-A774-DC97926EEFE0}" srcOrd="1" destOrd="0" presId="urn:microsoft.com/office/officeart/2005/8/layout/hierarchy3"/>
    <dgm:cxn modelId="{7D7C565A-1223-4E71-A483-08B1F1B19566}" srcId="{3B2E8997-ABF8-49BF-88C7-B70430B6C71A}" destId="{D9708679-01D3-4114-A7E7-1F02C72E8EF3}" srcOrd="2" destOrd="0" parTransId="{6ADD57CB-A58E-4E95-99D7-D27FDDE3957E}" sibTransId="{F7F02D5D-9BED-4633-9D2E-46AB088FA7BB}"/>
    <dgm:cxn modelId="{1E74094F-08F4-44CE-B1E6-E9B8E07F85AD}" type="presOf" srcId="{A12BE5CB-18ED-404B-83C1-5FA64E86DB4E}" destId="{F62734E1-07E9-40FE-A45F-93DE28426403}" srcOrd="1" destOrd="0" presId="urn:microsoft.com/office/officeart/2005/8/layout/hierarchy3"/>
    <dgm:cxn modelId="{28544FA5-7D5B-4E3C-8C58-CE7FBCD143D6}" type="presOf" srcId="{9E6DA5D1-897D-4D66-8376-799A30A0BFA1}" destId="{4BD85390-EDAA-4C84-8989-9DCBA285C17D}" srcOrd="0" destOrd="0" presId="urn:microsoft.com/office/officeart/2005/8/layout/hierarchy3"/>
    <dgm:cxn modelId="{A45BA094-DAA1-4BA3-8412-ED34A1FC16E2}" type="presOf" srcId="{47DE9659-100C-4531-9016-3C2CBB02A85E}" destId="{44A178CD-C5E8-4E61-A19F-2A1E6394AFD3}" srcOrd="0" destOrd="0" presId="urn:microsoft.com/office/officeart/2005/8/layout/hierarchy3"/>
    <dgm:cxn modelId="{F4C8CE57-8542-43FA-AF3D-7A0FAE062799}" srcId="{3B2E8997-ABF8-49BF-88C7-B70430B6C71A}" destId="{93DCED89-1684-44F3-8483-703A9F5C964F}" srcOrd="1" destOrd="0" parTransId="{51AD2B05-28E7-468C-A5A9-97AEB3309C32}" sibTransId="{B67210BF-7463-406E-9444-2320E44D2C18}"/>
    <dgm:cxn modelId="{A3FBE6FE-1083-4656-8420-BA7B660E53FD}" srcId="{714A7E48-A3E8-486B-BAA2-FFB8D69057F8}" destId="{0F484FC7-FF10-4488-8CC8-D69C22BF6FFE}" srcOrd="3" destOrd="0" parTransId="{220E5102-C579-4D38-8076-0C949CC89EA1}" sibTransId="{F5E3E240-D3C1-4744-9B5F-5340AA522B17}"/>
    <dgm:cxn modelId="{EA0BDD9B-1898-419E-B0D8-1ADBD24C4D54}" type="presOf" srcId="{C47A34DF-2B3C-47B3-AEDD-A3747C4E9169}" destId="{740888E8-1937-4F45-9731-C375DD1F22DF}" srcOrd="0" destOrd="0" presId="urn:microsoft.com/office/officeart/2005/8/layout/hierarchy3"/>
    <dgm:cxn modelId="{265F4089-37E7-4041-AE22-C33F4D3A5ABA}" srcId="{38F3FCE8-64E8-4125-992F-E9EC5AC5B0E2}" destId="{27B943CB-96BB-4E5E-B6EB-DF868460D164}" srcOrd="3" destOrd="0" parTransId="{9E6DA5D1-897D-4D66-8376-799A30A0BFA1}" sibTransId="{596A901A-9B7C-46DF-8C29-4AFF1CFE8952}"/>
    <dgm:cxn modelId="{251DCFD3-58BC-4153-9A4D-34CA3788EAFB}" srcId="{A12BE5CB-18ED-404B-83C1-5FA64E86DB4E}" destId="{C47A34DF-2B3C-47B3-AEDD-A3747C4E9169}" srcOrd="2" destOrd="0" parTransId="{B0912022-FBEC-488B-B9E2-BCAD3EE2D94C}" sibTransId="{570F67D9-6EA2-4FE1-9B38-8D1E47EE1D54}"/>
    <dgm:cxn modelId="{EFE5A3DC-3466-4E88-8B42-16C223609C9B}" type="presOf" srcId="{F96FCA07-52DF-4735-A574-EF4AE2C5ED6C}" destId="{9A5B4985-91F2-45D0-8BB0-29E94759A444}" srcOrd="0" destOrd="0" presId="urn:microsoft.com/office/officeart/2005/8/layout/hierarchy3"/>
    <dgm:cxn modelId="{8D1CC2CB-3A1B-4CC6-8FF7-6C40D128C755}" srcId="{38F3FCE8-64E8-4125-992F-E9EC5AC5B0E2}" destId="{173514EF-39A3-4A68-8F3A-4BAA0445BBCF}" srcOrd="4" destOrd="0" parTransId="{47DE9659-100C-4531-9016-3C2CBB02A85E}" sibTransId="{8B06DC89-9BC3-444F-86ED-372ABB095E94}"/>
    <dgm:cxn modelId="{1FA02D23-8F54-45E0-B3CA-FEC75986FE93}" type="presOf" srcId="{DE0143DB-2E0D-4DAD-A58E-A55B69ED142E}" destId="{7E0A1FCA-A289-4749-A325-6EF92095A7B8}" srcOrd="0" destOrd="0" presId="urn:microsoft.com/office/officeart/2005/8/layout/hierarchy3"/>
    <dgm:cxn modelId="{7BADCC1C-387F-4057-9EB8-142F0E031FE0}" type="presOf" srcId="{27B943CB-96BB-4E5E-B6EB-DF868460D164}" destId="{86B50B31-F2D5-4368-B5DC-DB44C3159A49}" srcOrd="0" destOrd="0" presId="urn:microsoft.com/office/officeart/2005/8/layout/hierarchy3"/>
    <dgm:cxn modelId="{FC3543A8-77B1-4A2B-98E2-CE71039D9581}" type="presOf" srcId="{7BA47106-6565-4B6A-B9FC-43823C797C55}" destId="{1FAF6491-A8BB-4198-9F18-D668079355B3}" srcOrd="0" destOrd="0" presId="urn:microsoft.com/office/officeart/2005/8/layout/hierarchy3"/>
    <dgm:cxn modelId="{ECD96A7A-2465-4784-84A9-7338DCFAAD93}" type="presOf" srcId="{21F4980C-3326-4F0C-9B13-FC060CB8E249}" destId="{64F80956-45D4-474E-9040-05C6AB61F433}" srcOrd="0" destOrd="0" presId="urn:microsoft.com/office/officeart/2005/8/layout/hierarchy3"/>
    <dgm:cxn modelId="{BAB8061D-3040-462F-AC3B-68A3D2B10880}" srcId="{93702AA2-4CE9-429E-B3C0-6C708B7FD67A}" destId="{A12BE5CB-18ED-404B-83C1-5FA64E86DB4E}" srcOrd="2" destOrd="0" parTransId="{D390D847-2A1D-4F91-B6A9-67A52DAE4526}" sibTransId="{6E2942F0-CDD7-4371-92B1-E2A3C0D01B55}"/>
    <dgm:cxn modelId="{0428045A-BF68-47C9-9B55-82AB66B5C45A}" type="presOf" srcId="{B9582E34-B4A6-4692-9B86-29A53912B63C}" destId="{E50A818D-B7F6-4376-B9CE-3C0ABA86A03B}" srcOrd="0" destOrd="0" presId="urn:microsoft.com/office/officeart/2005/8/layout/hierarchy3"/>
    <dgm:cxn modelId="{8BF7E219-6E87-474E-A557-95E82EA5F222}" type="presOf" srcId="{77F26222-092E-4AEA-8727-E7E3E3F26ECA}" destId="{2CA2501D-8E16-42AE-82D0-FF5C20B0D56F}" srcOrd="0" destOrd="0" presId="urn:microsoft.com/office/officeart/2005/8/layout/hierarchy3"/>
    <dgm:cxn modelId="{8B2DB456-B5B1-4D1A-B7A2-8C3CF0BC7DC2}" type="presOf" srcId="{3B2E8997-ABF8-49BF-88C7-B70430B6C71A}" destId="{66B47CD4-C421-446C-8D42-1159FC883A58}" srcOrd="1" destOrd="0" presId="urn:microsoft.com/office/officeart/2005/8/layout/hierarchy3"/>
    <dgm:cxn modelId="{CCBCD998-6CDC-414F-AACF-B27648BFA396}" type="presOf" srcId="{7E874CB2-0344-450C-9BF7-DC75D1A6662F}" destId="{13D06294-E4DA-45BA-B66A-F65287EE7C51}" srcOrd="0" destOrd="0" presId="urn:microsoft.com/office/officeart/2005/8/layout/hierarchy3"/>
    <dgm:cxn modelId="{CCBDE5E5-EEE5-44FF-A24E-CCED625EAEE6}" srcId="{3B2E8997-ABF8-49BF-88C7-B70430B6C71A}" destId="{4948AB56-90CD-47B5-AB63-79B7C22C9F2B}" srcOrd="0" destOrd="0" parTransId="{AA376B2D-1311-4389-9EAD-51996127B8D8}" sibTransId="{CD235C59-5853-4492-B0B3-A6EA479A0360}"/>
    <dgm:cxn modelId="{ED7DE2DB-1CD5-454A-AE54-9CC3F11346E4}" type="presOf" srcId="{5933BBE3-0549-435A-912C-C3AF7140E689}" destId="{69AD4AB5-C0D5-4B58-88EC-0D282C43B6E5}" srcOrd="0" destOrd="0" presId="urn:microsoft.com/office/officeart/2005/8/layout/hierarchy3"/>
    <dgm:cxn modelId="{26F2FFB6-656C-4175-BC0C-F44CFB8015FE}" type="presParOf" srcId="{8E4B1D6A-0F50-4D88-918E-4EB469C2EC1E}" destId="{A4A0D669-4404-428A-AE06-68EFD2F582BC}" srcOrd="0" destOrd="0" presId="urn:microsoft.com/office/officeart/2005/8/layout/hierarchy3"/>
    <dgm:cxn modelId="{FD886BD6-3DBD-4D10-9F6B-81028D4B1D53}" type="presParOf" srcId="{A4A0D669-4404-428A-AE06-68EFD2F582BC}" destId="{FBA604CC-49E4-4A8B-B1C9-AE1E3AEB7DF8}" srcOrd="0" destOrd="0" presId="urn:microsoft.com/office/officeart/2005/8/layout/hierarchy3"/>
    <dgm:cxn modelId="{39DA8151-ADB3-486F-B53C-3F5693C112D1}" type="presParOf" srcId="{FBA604CC-49E4-4A8B-B1C9-AE1E3AEB7DF8}" destId="{8CB3D4E0-8831-478C-B9F0-2A23E61B288E}" srcOrd="0" destOrd="0" presId="urn:microsoft.com/office/officeart/2005/8/layout/hierarchy3"/>
    <dgm:cxn modelId="{6F8610C7-411E-42CC-BCC0-9A7028DA9BE0}" type="presParOf" srcId="{FBA604CC-49E4-4A8B-B1C9-AE1E3AEB7DF8}" destId="{CCA4CF3C-B03F-46D6-A774-DC97926EEFE0}" srcOrd="1" destOrd="0" presId="urn:microsoft.com/office/officeart/2005/8/layout/hierarchy3"/>
    <dgm:cxn modelId="{7F6B614C-A6C5-4129-921B-1AF68F9D5D99}" type="presParOf" srcId="{A4A0D669-4404-428A-AE06-68EFD2F582BC}" destId="{CE5AE371-49BA-4B7F-B969-E668E649EAB0}" srcOrd="1" destOrd="0" presId="urn:microsoft.com/office/officeart/2005/8/layout/hierarchy3"/>
    <dgm:cxn modelId="{2F3D36E2-5A9A-4E5C-922C-A33A4C902279}" type="presParOf" srcId="{CE5AE371-49BA-4B7F-B969-E668E649EAB0}" destId="{5818004D-F265-4A77-A5CF-41670A5F844C}" srcOrd="0" destOrd="0" presId="urn:microsoft.com/office/officeart/2005/8/layout/hierarchy3"/>
    <dgm:cxn modelId="{C88915F5-87F4-4456-8781-939D8E0C5F76}" type="presParOf" srcId="{CE5AE371-49BA-4B7F-B969-E668E649EAB0}" destId="{13D06294-E4DA-45BA-B66A-F65287EE7C51}" srcOrd="1" destOrd="0" presId="urn:microsoft.com/office/officeart/2005/8/layout/hierarchy3"/>
    <dgm:cxn modelId="{79D1D2C9-BCF9-4EB3-A8B0-500E021968B2}" type="presParOf" srcId="{CE5AE371-49BA-4B7F-B969-E668E649EAB0}" destId="{9A5B4985-91F2-45D0-8BB0-29E94759A444}" srcOrd="2" destOrd="0" presId="urn:microsoft.com/office/officeart/2005/8/layout/hierarchy3"/>
    <dgm:cxn modelId="{B38F97BE-6F13-4013-8DBF-ACF58BEF9EF2}" type="presParOf" srcId="{CE5AE371-49BA-4B7F-B969-E668E649EAB0}" destId="{F623D1DF-768A-4F3F-AF91-8FD692E060AB}" srcOrd="3" destOrd="0" presId="urn:microsoft.com/office/officeart/2005/8/layout/hierarchy3"/>
    <dgm:cxn modelId="{0DE881E9-3835-471F-BB21-528A3BF77706}" type="presParOf" srcId="{CE5AE371-49BA-4B7F-B969-E668E649EAB0}" destId="{5A0D40DF-0912-403A-8E2D-5BEEA26666CB}" srcOrd="4" destOrd="0" presId="urn:microsoft.com/office/officeart/2005/8/layout/hierarchy3"/>
    <dgm:cxn modelId="{D80ADB51-E71C-4F35-9B3D-6669CE4FED23}" type="presParOf" srcId="{CE5AE371-49BA-4B7F-B969-E668E649EAB0}" destId="{64F80956-45D4-474E-9040-05C6AB61F433}" srcOrd="5" destOrd="0" presId="urn:microsoft.com/office/officeart/2005/8/layout/hierarchy3"/>
    <dgm:cxn modelId="{7E2DB3C0-6E15-4E59-8D44-ED5F69F0E7E1}" type="presParOf" srcId="{CE5AE371-49BA-4B7F-B969-E668E649EAB0}" destId="{4BD85390-EDAA-4C84-8989-9DCBA285C17D}" srcOrd="6" destOrd="0" presId="urn:microsoft.com/office/officeart/2005/8/layout/hierarchy3"/>
    <dgm:cxn modelId="{492F2544-9C30-4219-B25C-E964C3FF144A}" type="presParOf" srcId="{CE5AE371-49BA-4B7F-B969-E668E649EAB0}" destId="{86B50B31-F2D5-4368-B5DC-DB44C3159A49}" srcOrd="7" destOrd="0" presId="urn:microsoft.com/office/officeart/2005/8/layout/hierarchy3"/>
    <dgm:cxn modelId="{3FD0917B-8337-4B45-8EA7-D55755D9C78C}" type="presParOf" srcId="{CE5AE371-49BA-4B7F-B969-E668E649EAB0}" destId="{44A178CD-C5E8-4E61-A19F-2A1E6394AFD3}" srcOrd="8" destOrd="0" presId="urn:microsoft.com/office/officeart/2005/8/layout/hierarchy3"/>
    <dgm:cxn modelId="{C33105B6-DC2A-456E-8B3A-951369DA8AA0}" type="presParOf" srcId="{CE5AE371-49BA-4B7F-B969-E668E649EAB0}" destId="{5B9DDF3D-3328-435B-B4FD-17277CAEBDBB}" srcOrd="9" destOrd="0" presId="urn:microsoft.com/office/officeart/2005/8/layout/hierarchy3"/>
    <dgm:cxn modelId="{E6C1A754-1E49-475C-9FBC-C34DD7CED381}" type="presParOf" srcId="{8E4B1D6A-0F50-4D88-918E-4EB469C2EC1E}" destId="{84E1DDCA-18B9-4CE2-B143-3C1190FA4ABD}" srcOrd="1" destOrd="0" presId="urn:microsoft.com/office/officeart/2005/8/layout/hierarchy3"/>
    <dgm:cxn modelId="{4851445C-CA35-4846-98F2-767A847FFEDC}" type="presParOf" srcId="{84E1DDCA-18B9-4CE2-B143-3C1190FA4ABD}" destId="{E6F3E821-4FED-4499-97CE-2D86BDFFE454}" srcOrd="0" destOrd="0" presId="urn:microsoft.com/office/officeart/2005/8/layout/hierarchy3"/>
    <dgm:cxn modelId="{018B81FA-B63B-451C-9609-C46D2FAB1D04}" type="presParOf" srcId="{E6F3E821-4FED-4499-97CE-2D86BDFFE454}" destId="{21BD0AC3-F74F-478C-B346-0710CF0A5B10}" srcOrd="0" destOrd="0" presId="urn:microsoft.com/office/officeart/2005/8/layout/hierarchy3"/>
    <dgm:cxn modelId="{43EDE6E5-17B4-4C7A-B17E-F16656B133F4}" type="presParOf" srcId="{E6F3E821-4FED-4499-97CE-2D86BDFFE454}" destId="{FBDD9C08-48AC-4344-8375-012C15F6BEFB}" srcOrd="1" destOrd="0" presId="urn:microsoft.com/office/officeart/2005/8/layout/hierarchy3"/>
    <dgm:cxn modelId="{E2B447FA-BFA1-45D1-BA0B-7A772610D450}" type="presParOf" srcId="{84E1DDCA-18B9-4CE2-B143-3C1190FA4ABD}" destId="{420AE064-9B32-4069-9041-FADEC2048BD9}" srcOrd="1" destOrd="0" presId="urn:microsoft.com/office/officeart/2005/8/layout/hierarchy3"/>
    <dgm:cxn modelId="{45D1F442-A561-4E03-9D49-5038A71FB4B8}" type="presParOf" srcId="{420AE064-9B32-4069-9041-FADEC2048BD9}" destId="{75B66E0E-BDF5-451C-AB87-B9A59B0F3A87}" srcOrd="0" destOrd="0" presId="urn:microsoft.com/office/officeart/2005/8/layout/hierarchy3"/>
    <dgm:cxn modelId="{70739162-065F-4022-A07F-DFDCA1424EF1}" type="presParOf" srcId="{420AE064-9B32-4069-9041-FADEC2048BD9}" destId="{F71DCA9C-7753-44C7-8BD8-EC93E52F8AC1}" srcOrd="1" destOrd="0" presId="urn:microsoft.com/office/officeart/2005/8/layout/hierarchy3"/>
    <dgm:cxn modelId="{4F210654-1054-434B-84B2-884DBF149786}" type="presParOf" srcId="{420AE064-9B32-4069-9041-FADEC2048BD9}" destId="{B6BD5862-0DBC-4895-BBB6-FD6660F197F1}" srcOrd="2" destOrd="0" presId="urn:microsoft.com/office/officeart/2005/8/layout/hierarchy3"/>
    <dgm:cxn modelId="{CB839B15-9407-46DF-B609-48C7EFC054D1}" type="presParOf" srcId="{420AE064-9B32-4069-9041-FADEC2048BD9}" destId="{30A03F96-55E2-46E0-B12A-30D18C7FFA07}" srcOrd="3" destOrd="0" presId="urn:microsoft.com/office/officeart/2005/8/layout/hierarchy3"/>
    <dgm:cxn modelId="{0E6AA17D-07DB-46AD-9128-712417F45C90}" type="presParOf" srcId="{420AE064-9B32-4069-9041-FADEC2048BD9}" destId="{E00CB032-A5E3-444C-A810-33F3B50E80E5}" srcOrd="4" destOrd="0" presId="urn:microsoft.com/office/officeart/2005/8/layout/hierarchy3"/>
    <dgm:cxn modelId="{481F827E-D959-4645-828D-ECF69F0C2232}" type="presParOf" srcId="{420AE064-9B32-4069-9041-FADEC2048BD9}" destId="{B174E4BC-A1FD-4488-A61A-CAFEFB3D4E17}" srcOrd="5" destOrd="0" presId="urn:microsoft.com/office/officeart/2005/8/layout/hierarchy3"/>
    <dgm:cxn modelId="{7460387B-769A-4087-B5E8-E34FA9B5DC31}" type="presParOf" srcId="{420AE064-9B32-4069-9041-FADEC2048BD9}" destId="{7A725F9F-D251-43EA-912D-45B96EA2507C}" srcOrd="6" destOrd="0" presId="urn:microsoft.com/office/officeart/2005/8/layout/hierarchy3"/>
    <dgm:cxn modelId="{1BF1A5BE-7F97-45BC-B77A-76EE9023D970}" type="presParOf" srcId="{420AE064-9B32-4069-9041-FADEC2048BD9}" destId="{14E7205C-EFEF-4E35-B72C-FA6BBEAB5BF7}" srcOrd="7" destOrd="0" presId="urn:microsoft.com/office/officeart/2005/8/layout/hierarchy3"/>
    <dgm:cxn modelId="{FC134215-1008-4188-A0A9-7F71126710AE}" type="presParOf" srcId="{420AE064-9B32-4069-9041-FADEC2048BD9}" destId="{CF7F36C8-16F3-4E52-A51D-9C73B55CDD85}" srcOrd="8" destOrd="0" presId="urn:microsoft.com/office/officeart/2005/8/layout/hierarchy3"/>
    <dgm:cxn modelId="{70487687-E390-44C7-8D00-4CA25C2C8D4D}" type="presParOf" srcId="{420AE064-9B32-4069-9041-FADEC2048BD9}" destId="{12935420-3025-489B-AA5E-4217EC062AD0}" srcOrd="9" destOrd="0" presId="urn:microsoft.com/office/officeart/2005/8/layout/hierarchy3"/>
    <dgm:cxn modelId="{0401322A-346D-4669-B204-68D3B335046B}" type="presParOf" srcId="{8E4B1D6A-0F50-4D88-918E-4EB469C2EC1E}" destId="{E24CC714-DE83-49CD-80AF-8F8E957306A3}" srcOrd="2" destOrd="0" presId="urn:microsoft.com/office/officeart/2005/8/layout/hierarchy3"/>
    <dgm:cxn modelId="{A93B43FF-7C4E-4734-9999-190508B3CE0D}" type="presParOf" srcId="{E24CC714-DE83-49CD-80AF-8F8E957306A3}" destId="{920A4C6F-EAA4-43B5-9BD4-1F29F1F27E8B}" srcOrd="0" destOrd="0" presId="urn:microsoft.com/office/officeart/2005/8/layout/hierarchy3"/>
    <dgm:cxn modelId="{9E62F55E-F0A4-4811-96AB-43EA49076DED}" type="presParOf" srcId="{920A4C6F-EAA4-43B5-9BD4-1F29F1F27E8B}" destId="{D3E2945E-9D35-4327-9BDD-A4E776C56848}" srcOrd="0" destOrd="0" presId="urn:microsoft.com/office/officeart/2005/8/layout/hierarchy3"/>
    <dgm:cxn modelId="{9575FD21-084B-4DFD-AC90-DC9F1F127109}" type="presParOf" srcId="{920A4C6F-EAA4-43B5-9BD4-1F29F1F27E8B}" destId="{F62734E1-07E9-40FE-A45F-93DE28426403}" srcOrd="1" destOrd="0" presId="urn:microsoft.com/office/officeart/2005/8/layout/hierarchy3"/>
    <dgm:cxn modelId="{DC72EDD5-7EDD-4AEB-BE14-C37245885571}" type="presParOf" srcId="{E24CC714-DE83-49CD-80AF-8F8E957306A3}" destId="{5740A8AE-CD09-48B7-AF0F-8DC97897D128}" srcOrd="1" destOrd="0" presId="urn:microsoft.com/office/officeart/2005/8/layout/hierarchy3"/>
    <dgm:cxn modelId="{87CA96DB-E341-4C8F-998E-DD00D8A4C7DC}" type="presParOf" srcId="{5740A8AE-CD09-48B7-AF0F-8DC97897D128}" destId="{1009010E-EFC5-41AD-8E30-FEFBB3E2E192}" srcOrd="0" destOrd="0" presId="urn:microsoft.com/office/officeart/2005/8/layout/hierarchy3"/>
    <dgm:cxn modelId="{0F0B4DEC-4C94-4836-9BF0-CE557E7D7ED6}" type="presParOf" srcId="{5740A8AE-CD09-48B7-AF0F-8DC97897D128}" destId="{C495ED1E-7307-49BE-AC1D-586E80793644}" srcOrd="1" destOrd="0" presId="urn:microsoft.com/office/officeart/2005/8/layout/hierarchy3"/>
    <dgm:cxn modelId="{C6774D34-307F-4746-B08E-2A4138363AB8}" type="presParOf" srcId="{5740A8AE-CD09-48B7-AF0F-8DC97897D128}" destId="{2CA2501D-8E16-42AE-82D0-FF5C20B0D56F}" srcOrd="2" destOrd="0" presId="urn:microsoft.com/office/officeart/2005/8/layout/hierarchy3"/>
    <dgm:cxn modelId="{50568CF8-BC15-495A-9332-0624DD60F39C}" type="presParOf" srcId="{5740A8AE-CD09-48B7-AF0F-8DC97897D128}" destId="{2FC976D0-E181-47E4-B709-CC386302126C}" srcOrd="3" destOrd="0" presId="urn:microsoft.com/office/officeart/2005/8/layout/hierarchy3"/>
    <dgm:cxn modelId="{30F73A57-C2C3-45EA-8E1E-C62222B3F47A}" type="presParOf" srcId="{5740A8AE-CD09-48B7-AF0F-8DC97897D128}" destId="{A51B77B4-75F1-4DC2-AE9E-240CDFBCB802}" srcOrd="4" destOrd="0" presId="urn:microsoft.com/office/officeart/2005/8/layout/hierarchy3"/>
    <dgm:cxn modelId="{CC980F03-C2A5-4277-86CF-0F202BB79A9C}" type="presParOf" srcId="{5740A8AE-CD09-48B7-AF0F-8DC97897D128}" destId="{740888E8-1937-4F45-9731-C375DD1F22DF}" srcOrd="5" destOrd="0" presId="urn:microsoft.com/office/officeart/2005/8/layout/hierarchy3"/>
    <dgm:cxn modelId="{96C40802-6C6A-4C5D-92AF-D903B02D30F5}" type="presParOf" srcId="{5740A8AE-CD09-48B7-AF0F-8DC97897D128}" destId="{6250CB27-2063-404C-9BA1-55A49D5E79E0}" srcOrd="6" destOrd="0" presId="urn:microsoft.com/office/officeart/2005/8/layout/hierarchy3"/>
    <dgm:cxn modelId="{5E7A148E-AE73-4AFB-963E-3127D507940D}" type="presParOf" srcId="{5740A8AE-CD09-48B7-AF0F-8DC97897D128}" destId="{98F1691D-A134-4A2D-A54C-816BEFEC70A3}" srcOrd="7" destOrd="0" presId="urn:microsoft.com/office/officeart/2005/8/layout/hierarchy3"/>
    <dgm:cxn modelId="{5A6F1C07-BC87-44B4-A4F3-DBBDCEB906AD}" type="presParOf" srcId="{5740A8AE-CD09-48B7-AF0F-8DC97897D128}" destId="{CEA8D02A-1BC2-437C-A0F4-93977456A6D2}" srcOrd="8" destOrd="0" presId="urn:microsoft.com/office/officeart/2005/8/layout/hierarchy3"/>
    <dgm:cxn modelId="{1D27FEAC-ECE9-43C0-A434-465F9C928D39}" type="presParOf" srcId="{5740A8AE-CD09-48B7-AF0F-8DC97897D128}" destId="{77A2579F-2B1E-417F-8F7C-213AB79334CE}" srcOrd="9" destOrd="0" presId="urn:microsoft.com/office/officeart/2005/8/layout/hierarchy3"/>
    <dgm:cxn modelId="{FF61C415-1C15-49B6-BCF4-16E9B4659A53}" type="presParOf" srcId="{8E4B1D6A-0F50-4D88-918E-4EB469C2EC1E}" destId="{C4D160D6-F843-4B0B-87E9-C24645755113}" srcOrd="3" destOrd="0" presId="urn:microsoft.com/office/officeart/2005/8/layout/hierarchy3"/>
    <dgm:cxn modelId="{F0CD358B-6EDD-446D-8580-C310C5EF5202}" type="presParOf" srcId="{C4D160D6-F843-4B0B-87E9-C24645755113}" destId="{8697F5F0-D5B8-404E-BB5A-3D1DABFB6554}" srcOrd="0" destOrd="0" presId="urn:microsoft.com/office/officeart/2005/8/layout/hierarchy3"/>
    <dgm:cxn modelId="{8FC42690-B960-4D33-A271-1E4E8B4F334B}" type="presParOf" srcId="{8697F5F0-D5B8-404E-BB5A-3D1DABFB6554}" destId="{57D74336-EA9F-4DF7-B2E5-A3B81A2110CE}" srcOrd="0" destOrd="0" presId="urn:microsoft.com/office/officeart/2005/8/layout/hierarchy3"/>
    <dgm:cxn modelId="{DF04E809-ED8B-4718-8E59-78C86DA89179}" type="presParOf" srcId="{8697F5F0-D5B8-404E-BB5A-3D1DABFB6554}" destId="{DB4E8B7B-7D95-4F6B-9919-47F3F4390D0B}" srcOrd="1" destOrd="0" presId="urn:microsoft.com/office/officeart/2005/8/layout/hierarchy3"/>
    <dgm:cxn modelId="{764D1B7A-5C59-48BC-A284-C83268E46997}" type="presParOf" srcId="{C4D160D6-F843-4B0B-87E9-C24645755113}" destId="{14E6FC1B-D6D5-4233-A7C8-AD63FC483268}" srcOrd="1" destOrd="0" presId="urn:microsoft.com/office/officeart/2005/8/layout/hierarchy3"/>
    <dgm:cxn modelId="{75C1C676-B6FB-49AF-A2CA-F3A168C4CAF7}" type="presParOf" srcId="{14E6FC1B-D6D5-4233-A7C8-AD63FC483268}" destId="{7E0A1FCA-A289-4749-A325-6EF92095A7B8}" srcOrd="0" destOrd="0" presId="urn:microsoft.com/office/officeart/2005/8/layout/hierarchy3"/>
    <dgm:cxn modelId="{2A081501-3F79-4A6A-9899-9C088C643480}" type="presParOf" srcId="{14E6FC1B-D6D5-4233-A7C8-AD63FC483268}" destId="{6A6B3785-ACB1-4ED9-9E95-833C3D447363}" srcOrd="1" destOrd="0" presId="urn:microsoft.com/office/officeart/2005/8/layout/hierarchy3"/>
    <dgm:cxn modelId="{24C4B331-8AA2-4439-8884-624E56B2738E}" type="presParOf" srcId="{14E6FC1B-D6D5-4233-A7C8-AD63FC483268}" destId="{E50A818D-B7F6-4376-B9CE-3C0ABA86A03B}" srcOrd="2" destOrd="0" presId="urn:microsoft.com/office/officeart/2005/8/layout/hierarchy3"/>
    <dgm:cxn modelId="{C0C49310-8F73-47C0-B9B1-AC6BF0F5EEEA}" type="presParOf" srcId="{14E6FC1B-D6D5-4233-A7C8-AD63FC483268}" destId="{AA49ACD7-E001-4E18-BA5E-603F3038B314}" srcOrd="3" destOrd="0" presId="urn:microsoft.com/office/officeart/2005/8/layout/hierarchy3"/>
    <dgm:cxn modelId="{1F4CC3EE-2DB8-4699-AC47-B5FD0A45F243}" type="presParOf" srcId="{14E6FC1B-D6D5-4233-A7C8-AD63FC483268}" destId="{69AD4AB5-C0D5-4B58-88EC-0D282C43B6E5}" srcOrd="4" destOrd="0" presId="urn:microsoft.com/office/officeart/2005/8/layout/hierarchy3"/>
    <dgm:cxn modelId="{DA4CC69E-7C97-4C4E-83E0-8FD193A4FA6E}" type="presParOf" srcId="{14E6FC1B-D6D5-4233-A7C8-AD63FC483268}" destId="{1FAF6491-A8BB-4198-9F18-D668079355B3}" srcOrd="5" destOrd="0" presId="urn:microsoft.com/office/officeart/2005/8/layout/hierarchy3"/>
    <dgm:cxn modelId="{BF108806-6D67-433C-9740-3BBFB76EC895}" type="presParOf" srcId="{14E6FC1B-D6D5-4233-A7C8-AD63FC483268}" destId="{D8E96236-41AC-4921-86A7-82298AEB7DCB}" srcOrd="6" destOrd="0" presId="urn:microsoft.com/office/officeart/2005/8/layout/hierarchy3"/>
    <dgm:cxn modelId="{1917E348-7354-449D-9E70-1847BDAEC901}" type="presParOf" srcId="{14E6FC1B-D6D5-4233-A7C8-AD63FC483268}" destId="{CFD37E8C-EE69-46FE-AF36-B56BDE646408}" srcOrd="7" destOrd="0" presId="urn:microsoft.com/office/officeart/2005/8/layout/hierarchy3"/>
    <dgm:cxn modelId="{88A3D1AE-87E5-458B-B633-9B7BFA10150B}" type="presParOf" srcId="{14E6FC1B-D6D5-4233-A7C8-AD63FC483268}" destId="{E05DEEF0-6A11-4B8F-88E6-4E45C7999FF2}" srcOrd="8" destOrd="0" presId="urn:microsoft.com/office/officeart/2005/8/layout/hierarchy3"/>
    <dgm:cxn modelId="{DBA31757-5CB4-4F10-A940-94F6A11656B9}" type="presParOf" srcId="{14E6FC1B-D6D5-4233-A7C8-AD63FC483268}" destId="{D3943356-D712-4842-BA78-D02059CAB3FB}" srcOrd="9" destOrd="0" presId="urn:microsoft.com/office/officeart/2005/8/layout/hierarchy3"/>
    <dgm:cxn modelId="{5AC49EDD-81C2-42BA-9F14-A125CCDC8B5F}" type="presParOf" srcId="{8E4B1D6A-0F50-4D88-918E-4EB469C2EC1E}" destId="{F54A5107-25CB-44D4-A521-BBEDD886DF68}" srcOrd="4" destOrd="0" presId="urn:microsoft.com/office/officeart/2005/8/layout/hierarchy3"/>
    <dgm:cxn modelId="{1D8D5A81-6A3D-4B13-AA93-0FEBC1F617C7}" type="presParOf" srcId="{F54A5107-25CB-44D4-A521-BBEDD886DF68}" destId="{36B1316C-9DDD-450C-BF09-CEBC1D4D12E6}" srcOrd="0" destOrd="0" presId="urn:microsoft.com/office/officeart/2005/8/layout/hierarchy3"/>
    <dgm:cxn modelId="{679925B9-0661-41DB-A24A-07524C87A167}" type="presParOf" srcId="{36B1316C-9DDD-450C-BF09-CEBC1D4D12E6}" destId="{D4C149FD-4E7A-448A-B023-8A542AEDF379}" srcOrd="0" destOrd="0" presId="urn:microsoft.com/office/officeart/2005/8/layout/hierarchy3"/>
    <dgm:cxn modelId="{9659D29D-2BFB-4F7E-96EB-2BB68E77B40B}" type="presParOf" srcId="{36B1316C-9DDD-450C-BF09-CEBC1D4D12E6}" destId="{66B47CD4-C421-446C-8D42-1159FC883A58}" srcOrd="1" destOrd="0" presId="urn:microsoft.com/office/officeart/2005/8/layout/hierarchy3"/>
    <dgm:cxn modelId="{F397BEE5-C83C-4C0B-BFBD-4631DA5F99DE}" type="presParOf" srcId="{F54A5107-25CB-44D4-A521-BBEDD886DF68}" destId="{226A2B0E-4B9F-4306-B852-4D3D8F775818}" srcOrd="1" destOrd="0" presId="urn:microsoft.com/office/officeart/2005/8/layout/hierarchy3"/>
    <dgm:cxn modelId="{2636B71E-7DF3-41C8-AA01-83FDEB4AC8E4}" type="presParOf" srcId="{226A2B0E-4B9F-4306-B852-4D3D8F775818}" destId="{3C6A8B1A-2D89-4D92-B4BD-090EBB011645}" srcOrd="0" destOrd="0" presId="urn:microsoft.com/office/officeart/2005/8/layout/hierarchy3"/>
    <dgm:cxn modelId="{8B80381F-0DE8-43EB-9DC6-8B62686191DD}" type="presParOf" srcId="{226A2B0E-4B9F-4306-B852-4D3D8F775818}" destId="{EAF9B5DA-722D-4783-92D5-C4C3B7045032}" srcOrd="1" destOrd="0" presId="urn:microsoft.com/office/officeart/2005/8/layout/hierarchy3"/>
    <dgm:cxn modelId="{4367AAC7-DFDE-405A-8F9C-D50484D2512E}" type="presParOf" srcId="{226A2B0E-4B9F-4306-B852-4D3D8F775818}" destId="{5AC59730-DAB4-47F2-8AF3-32A23DDD1E8B}" srcOrd="2" destOrd="0" presId="urn:microsoft.com/office/officeart/2005/8/layout/hierarchy3"/>
    <dgm:cxn modelId="{E7561A46-783E-4ED0-8296-C2DD0FC93186}" type="presParOf" srcId="{226A2B0E-4B9F-4306-B852-4D3D8F775818}" destId="{DFA09960-E9AC-485D-BE87-C522D63A243C}" srcOrd="3" destOrd="0" presId="urn:microsoft.com/office/officeart/2005/8/layout/hierarchy3"/>
    <dgm:cxn modelId="{6598BBFB-C55D-4792-B1DC-BEC1F9EEF2B3}" type="presParOf" srcId="{226A2B0E-4B9F-4306-B852-4D3D8F775818}" destId="{5232F1D7-D007-4853-848D-422A8D076BA9}" srcOrd="4" destOrd="0" presId="urn:microsoft.com/office/officeart/2005/8/layout/hierarchy3"/>
    <dgm:cxn modelId="{06EEFED2-D5BD-4763-8E0F-F37CC349AC12}" type="presParOf" srcId="{226A2B0E-4B9F-4306-B852-4D3D8F775818}" destId="{73D775E5-CD5D-45CE-A2E6-85382E351B01}" srcOrd="5" destOrd="0" presId="urn:microsoft.com/office/officeart/2005/8/layout/hierarchy3"/>
    <dgm:cxn modelId="{8B3D3C7B-003D-4888-98A6-CD7EA3AC5ABE}" type="presParOf" srcId="{226A2B0E-4B9F-4306-B852-4D3D8F775818}" destId="{9BD35E0A-0392-4A1D-BED8-32742EBBEBA3}" srcOrd="6" destOrd="0" presId="urn:microsoft.com/office/officeart/2005/8/layout/hierarchy3"/>
    <dgm:cxn modelId="{196E39AD-BFE0-417B-ABC1-A81F25918DE4}" type="presParOf" srcId="{226A2B0E-4B9F-4306-B852-4D3D8F775818}" destId="{D53320C4-74CC-490D-8C37-E0ED6A4AD1F5}" srcOrd="7" destOrd="0" presId="urn:microsoft.com/office/officeart/2005/8/layout/hierarchy3"/>
    <dgm:cxn modelId="{B9B80E0A-D99B-4EB2-9B3A-5B8CB318F66A}" type="presParOf" srcId="{226A2B0E-4B9F-4306-B852-4D3D8F775818}" destId="{31E6DD2C-EC53-4AFE-BB3B-B8AD003F5947}" srcOrd="8" destOrd="0" presId="urn:microsoft.com/office/officeart/2005/8/layout/hierarchy3"/>
    <dgm:cxn modelId="{16B54EAB-7D8E-4F9E-BA6C-462A26CAA3C4}" type="presParOf" srcId="{226A2B0E-4B9F-4306-B852-4D3D8F775818}" destId="{FDF39953-E96B-4567-9F04-0D678FFA80FF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B92E5DC-4825-4A10-83E0-F3656BE2D87D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64E4255-70AF-4ABC-8E53-2344892C4437}">
      <dgm:prSet phldrT="[Texto]" custT="1"/>
      <dgm:spPr>
        <a:solidFill>
          <a:srgbClr val="669900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2400" b="1" dirty="0" smtClean="0">
              <a:latin typeface="Candara" pitchFamily="34" charset="0"/>
            </a:rPr>
            <a:t>Fortalecimiento</a:t>
          </a:r>
          <a:endParaRPr lang="es-CL" sz="2400" b="1" dirty="0">
            <a:latin typeface="Candara" pitchFamily="34" charset="0"/>
          </a:endParaRPr>
        </a:p>
      </dgm:t>
    </dgm:pt>
    <dgm:pt modelId="{0CE19F6C-3CBB-4CC4-82A3-BB11173726D4}" type="parTrans" cxnId="{E0A78A1D-731E-4E3D-B097-40422C139EA5}">
      <dgm:prSet/>
      <dgm:spPr/>
      <dgm:t>
        <a:bodyPr/>
        <a:lstStyle/>
        <a:p>
          <a:endParaRPr lang="es-CL" sz="2000"/>
        </a:p>
      </dgm:t>
    </dgm:pt>
    <dgm:pt modelId="{3899889C-6CFD-4663-8BA7-C3B5F683F20B}" type="sibTrans" cxnId="{E0A78A1D-731E-4E3D-B097-40422C139EA5}">
      <dgm:prSet/>
      <dgm:spPr/>
      <dgm:t>
        <a:bodyPr/>
        <a:lstStyle/>
        <a:p>
          <a:endParaRPr lang="es-CL" sz="2000"/>
        </a:p>
      </dgm:t>
    </dgm:pt>
    <dgm:pt modelId="{94663132-0B8E-40C1-BE40-570C9DB904A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Defensa y comunicación</a:t>
          </a:r>
          <a:endParaRPr lang="es-CL" sz="16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1B83BDB-2800-4F8B-821C-C135616A6B26}" type="parTrans" cxnId="{97491DB2-0EB8-4CC3-9FA9-2085A94CFDFF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400"/>
        </a:p>
      </dgm:t>
    </dgm:pt>
    <dgm:pt modelId="{D7B8C592-C5DB-40AB-A81C-D8A14175A630}" type="sibTrans" cxnId="{97491DB2-0EB8-4CC3-9FA9-2085A94CFDFF}">
      <dgm:prSet/>
      <dgm:spPr/>
      <dgm:t>
        <a:bodyPr/>
        <a:lstStyle/>
        <a:p>
          <a:endParaRPr lang="es-CL" sz="2000"/>
        </a:p>
      </dgm:t>
    </dgm:pt>
    <dgm:pt modelId="{4D3C399A-430D-4223-96A6-B027C3F5D401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Movilización comunitaria</a:t>
          </a:r>
          <a:endParaRPr lang="es-CL" sz="16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2D6892A-27C2-48C1-965D-BD647C1A0FAE}" type="parTrans" cxnId="{6283C1CB-360D-4781-B862-00C6AEE91144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400"/>
        </a:p>
      </dgm:t>
    </dgm:pt>
    <dgm:pt modelId="{988F962D-982A-4DB3-9B59-2AA24D74F9CB}" type="sibTrans" cxnId="{6283C1CB-360D-4781-B862-00C6AEE91144}">
      <dgm:prSet/>
      <dgm:spPr/>
      <dgm:t>
        <a:bodyPr/>
        <a:lstStyle/>
        <a:p>
          <a:endParaRPr lang="es-CL" sz="2000"/>
        </a:p>
      </dgm:t>
    </dgm:pt>
    <dgm:pt modelId="{CFB1D256-7A25-4AC8-8BB1-ABCF829076DD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Participación Política</a:t>
          </a:r>
          <a:endParaRPr lang="es-CL" sz="16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810E7914-837E-4DA0-BF7A-4D73199C5D71}" type="parTrans" cxnId="{4E59C751-A9A1-4C45-8D4F-C569165AE0A9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400"/>
        </a:p>
      </dgm:t>
    </dgm:pt>
    <dgm:pt modelId="{5552C4DB-F29E-4434-9E61-7A1457D714FF}" type="sibTrans" cxnId="{4E59C751-A9A1-4C45-8D4F-C569165AE0A9}">
      <dgm:prSet/>
      <dgm:spPr/>
      <dgm:t>
        <a:bodyPr/>
        <a:lstStyle/>
        <a:p>
          <a:endParaRPr lang="es-CL" sz="2000"/>
        </a:p>
      </dgm:t>
    </dgm:pt>
    <dgm:pt modelId="{7CA5A781-C5AD-4DB1-84AA-6356294AFDF5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Grupos de autoayuda</a:t>
          </a:r>
          <a:endParaRPr lang="es-CL" sz="16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59FB128F-A195-4DF0-A76D-A680C7C9B583}" type="parTrans" cxnId="{FC70FECA-C1E4-45EE-A990-FCFC97E89E6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400"/>
        </a:p>
      </dgm:t>
    </dgm:pt>
    <dgm:pt modelId="{67D6A8A7-19E4-4D42-A602-2FF546841E3A}" type="sibTrans" cxnId="{FC70FECA-C1E4-45EE-A990-FCFC97E89E68}">
      <dgm:prSet/>
      <dgm:spPr/>
      <dgm:t>
        <a:bodyPr/>
        <a:lstStyle/>
        <a:p>
          <a:endParaRPr lang="es-CL" sz="2000"/>
        </a:p>
      </dgm:t>
    </dgm:pt>
    <dgm:pt modelId="{07D8394E-87B0-466C-9E4D-61CDDF4FB9FF}">
      <dgm:prSet phldrT="[Texto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r>
            <a:rPr lang="es-CL" sz="16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Organización de PcD</a:t>
          </a:r>
          <a:endParaRPr lang="es-CL" sz="160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C5711782-5221-4DC2-B881-DD0D5A53A7EC}" type="parTrans" cxnId="{0EB8FA99-BFB9-41CF-BFFB-5A74F6991B18}">
      <dgm:prSet custT="1"/>
      <dgm:spPr>
        <a:solidFill>
          <a:srgbClr val="FFFF99"/>
        </a:solidFill>
        <a:ln w="28575">
          <a:solidFill>
            <a:schemeClr val="tx1"/>
          </a:solidFill>
        </a:ln>
      </dgm:spPr>
      <dgm:t>
        <a:bodyPr/>
        <a:lstStyle/>
        <a:p>
          <a:endParaRPr lang="es-CL" sz="2400"/>
        </a:p>
      </dgm:t>
    </dgm:pt>
    <dgm:pt modelId="{69C7343B-EA23-425C-BB05-93995037BB26}" type="sibTrans" cxnId="{0EB8FA99-BFB9-41CF-BFFB-5A74F6991B18}">
      <dgm:prSet/>
      <dgm:spPr/>
      <dgm:t>
        <a:bodyPr/>
        <a:lstStyle/>
        <a:p>
          <a:endParaRPr lang="es-CL" sz="2000"/>
        </a:p>
      </dgm:t>
    </dgm:pt>
    <dgm:pt modelId="{ACA68219-D167-4987-B20B-8FE151E6BA12}" type="pres">
      <dgm:prSet presAssocID="{9B92E5DC-4825-4A10-83E0-F3656BE2D87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3D143833-ED29-4318-B336-A21A22682235}" type="pres">
      <dgm:prSet presAssocID="{764E4255-70AF-4ABC-8E53-2344892C4437}" presName="centerShape" presStyleLbl="node0" presStyleIdx="0" presStyleCnt="1" custScaleX="219481" custScaleY="110025" custLinFactNeighborX="2512" custLinFactNeighborY="31957"/>
      <dgm:spPr/>
      <dgm:t>
        <a:bodyPr/>
        <a:lstStyle/>
        <a:p>
          <a:endParaRPr lang="es-CL"/>
        </a:p>
      </dgm:t>
    </dgm:pt>
    <dgm:pt modelId="{1096CCA1-4E30-43AE-AF49-173DED57E12A}" type="pres">
      <dgm:prSet presAssocID="{51B83BDB-2800-4F8B-821C-C135616A6B26}" presName="parTrans" presStyleLbl="sibTrans2D1" presStyleIdx="0" presStyleCnt="5"/>
      <dgm:spPr/>
      <dgm:t>
        <a:bodyPr/>
        <a:lstStyle/>
        <a:p>
          <a:endParaRPr lang="es-CL"/>
        </a:p>
      </dgm:t>
    </dgm:pt>
    <dgm:pt modelId="{CD3B85C0-C368-48B2-A4E6-AAAC54AD41E9}" type="pres">
      <dgm:prSet presAssocID="{51B83BDB-2800-4F8B-821C-C135616A6B26}" presName="connectorText" presStyleLbl="sibTrans2D1" presStyleIdx="0" presStyleCnt="5"/>
      <dgm:spPr/>
      <dgm:t>
        <a:bodyPr/>
        <a:lstStyle/>
        <a:p>
          <a:endParaRPr lang="es-CL"/>
        </a:p>
      </dgm:t>
    </dgm:pt>
    <dgm:pt modelId="{B9CF7EF3-CC7D-4C9A-A133-53B0FFEBCD9D}" type="pres">
      <dgm:prSet presAssocID="{94663132-0B8E-40C1-BE40-570C9DB904A1}" presName="node" presStyleLbl="node1" presStyleIdx="0" presStyleCnt="5" custScaleX="140760" custScaleY="116364" custRadScaleRad="168788" custRadScaleInc="-301979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8B4333E-484F-4287-8308-F44B1FF0175C}" type="pres">
      <dgm:prSet presAssocID="{E2D6892A-27C2-48C1-965D-BD647C1A0FAE}" presName="parTrans" presStyleLbl="sibTrans2D1" presStyleIdx="1" presStyleCnt="5"/>
      <dgm:spPr/>
      <dgm:t>
        <a:bodyPr/>
        <a:lstStyle/>
        <a:p>
          <a:endParaRPr lang="es-CL"/>
        </a:p>
      </dgm:t>
    </dgm:pt>
    <dgm:pt modelId="{44DCE63A-315D-4F6D-B543-9E5541902DA1}" type="pres">
      <dgm:prSet presAssocID="{E2D6892A-27C2-48C1-965D-BD647C1A0FAE}" presName="connectorText" presStyleLbl="sibTrans2D1" presStyleIdx="1" presStyleCnt="5"/>
      <dgm:spPr/>
      <dgm:t>
        <a:bodyPr/>
        <a:lstStyle/>
        <a:p>
          <a:endParaRPr lang="es-CL"/>
        </a:p>
      </dgm:t>
    </dgm:pt>
    <dgm:pt modelId="{54F3C536-DC23-454D-BBD8-AEC821BC9E02}" type="pres">
      <dgm:prSet presAssocID="{4D3C399A-430D-4223-96A6-B027C3F5D401}" presName="node" presStyleLbl="node1" presStyleIdx="1" presStyleCnt="5" custScaleX="146710" custScaleY="123208" custRadScaleRad="92454" custRadScaleInc="-41648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F4E0E8E6-25C8-4132-B033-AF0E614C438C}" type="pres">
      <dgm:prSet presAssocID="{810E7914-837E-4DA0-BF7A-4D73199C5D71}" presName="parTrans" presStyleLbl="sibTrans2D1" presStyleIdx="2" presStyleCnt="5"/>
      <dgm:spPr/>
      <dgm:t>
        <a:bodyPr/>
        <a:lstStyle/>
        <a:p>
          <a:endParaRPr lang="es-CL"/>
        </a:p>
      </dgm:t>
    </dgm:pt>
    <dgm:pt modelId="{0C712B32-4AA3-465A-AF11-D1C8E8D5956E}" type="pres">
      <dgm:prSet presAssocID="{810E7914-837E-4DA0-BF7A-4D73199C5D71}" presName="connectorText" presStyleLbl="sibTrans2D1" presStyleIdx="2" presStyleCnt="5"/>
      <dgm:spPr/>
      <dgm:t>
        <a:bodyPr/>
        <a:lstStyle/>
        <a:p>
          <a:endParaRPr lang="es-CL"/>
        </a:p>
      </dgm:t>
    </dgm:pt>
    <dgm:pt modelId="{6987C0A8-BCB4-45CE-8EDF-BDD07E6D9517}" type="pres">
      <dgm:prSet presAssocID="{CFB1D256-7A25-4AC8-8BB1-ABCF829076DD}" presName="node" presStyleLbl="node1" presStyleIdx="2" presStyleCnt="5" custScaleX="132541" custScaleY="113073" custRadScaleRad="43306" custRadScaleInc="-34802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A1980DA-48E5-458B-9C7E-2E6BD864A788}" type="pres">
      <dgm:prSet presAssocID="{59FB128F-A195-4DF0-A76D-A680C7C9B583}" presName="parTrans" presStyleLbl="sibTrans2D1" presStyleIdx="3" presStyleCnt="5"/>
      <dgm:spPr/>
      <dgm:t>
        <a:bodyPr/>
        <a:lstStyle/>
        <a:p>
          <a:endParaRPr lang="es-CL"/>
        </a:p>
      </dgm:t>
    </dgm:pt>
    <dgm:pt modelId="{8CD3618C-609D-41AF-8279-610EC845A7A9}" type="pres">
      <dgm:prSet presAssocID="{59FB128F-A195-4DF0-A76D-A680C7C9B583}" presName="connectorText" presStyleLbl="sibTrans2D1" presStyleIdx="3" presStyleCnt="5"/>
      <dgm:spPr/>
      <dgm:t>
        <a:bodyPr/>
        <a:lstStyle/>
        <a:p>
          <a:endParaRPr lang="es-CL"/>
        </a:p>
      </dgm:t>
    </dgm:pt>
    <dgm:pt modelId="{36E28206-2DC6-49D8-B3C1-F2AEC5664899}" type="pres">
      <dgm:prSet presAssocID="{7CA5A781-C5AD-4DB1-84AA-6356294AFDF5}" presName="node" presStyleLbl="node1" presStyleIdx="3" presStyleCnt="5" custScaleX="128062" custScaleY="113073" custRadScaleRad="112273" custRadScaleInc="-382752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528C6B4-911B-49F3-A2D7-4C3C3ADFD191}" type="pres">
      <dgm:prSet presAssocID="{C5711782-5221-4DC2-B881-DD0D5A53A7EC}" presName="parTrans" presStyleLbl="sibTrans2D1" presStyleIdx="4" presStyleCnt="5"/>
      <dgm:spPr/>
      <dgm:t>
        <a:bodyPr/>
        <a:lstStyle/>
        <a:p>
          <a:endParaRPr lang="es-CL"/>
        </a:p>
      </dgm:t>
    </dgm:pt>
    <dgm:pt modelId="{B54F5570-6815-4EEE-BC17-88C57EDD17A5}" type="pres">
      <dgm:prSet presAssocID="{C5711782-5221-4DC2-B881-DD0D5A53A7EC}" presName="connectorText" presStyleLbl="sibTrans2D1" presStyleIdx="4" presStyleCnt="5"/>
      <dgm:spPr/>
      <dgm:t>
        <a:bodyPr/>
        <a:lstStyle/>
        <a:p>
          <a:endParaRPr lang="es-CL"/>
        </a:p>
      </dgm:t>
    </dgm:pt>
    <dgm:pt modelId="{AB92B16C-B6AD-4F1B-9BED-795641096BD8}" type="pres">
      <dgm:prSet presAssocID="{07D8394E-87B0-466C-9E4D-61CDDF4FB9FF}" presName="node" presStyleLbl="node1" presStyleIdx="4" presStyleCnt="5" custScaleX="132686" custScaleY="113073" custRadScaleRad="175173" custRadScaleInc="-49764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0A78A1D-731E-4E3D-B097-40422C139EA5}" srcId="{9B92E5DC-4825-4A10-83E0-F3656BE2D87D}" destId="{764E4255-70AF-4ABC-8E53-2344892C4437}" srcOrd="0" destOrd="0" parTransId="{0CE19F6C-3CBB-4CC4-82A3-BB11173726D4}" sibTransId="{3899889C-6CFD-4663-8BA7-C3B5F683F20B}"/>
    <dgm:cxn modelId="{4E59C751-A9A1-4C45-8D4F-C569165AE0A9}" srcId="{764E4255-70AF-4ABC-8E53-2344892C4437}" destId="{CFB1D256-7A25-4AC8-8BB1-ABCF829076DD}" srcOrd="2" destOrd="0" parTransId="{810E7914-837E-4DA0-BF7A-4D73199C5D71}" sibTransId="{5552C4DB-F29E-4434-9E61-7A1457D714FF}"/>
    <dgm:cxn modelId="{C30C62DB-99B6-4567-952F-DB3678486438}" type="presOf" srcId="{59FB128F-A195-4DF0-A76D-A680C7C9B583}" destId="{8CD3618C-609D-41AF-8279-610EC845A7A9}" srcOrd="1" destOrd="0" presId="urn:microsoft.com/office/officeart/2005/8/layout/radial5"/>
    <dgm:cxn modelId="{FC70FECA-C1E4-45EE-A990-FCFC97E89E68}" srcId="{764E4255-70AF-4ABC-8E53-2344892C4437}" destId="{7CA5A781-C5AD-4DB1-84AA-6356294AFDF5}" srcOrd="3" destOrd="0" parTransId="{59FB128F-A195-4DF0-A76D-A680C7C9B583}" sibTransId="{67D6A8A7-19E4-4D42-A602-2FF546841E3A}"/>
    <dgm:cxn modelId="{CE688A49-DC22-4F85-8F81-F073ED69F41D}" type="presOf" srcId="{51B83BDB-2800-4F8B-821C-C135616A6B26}" destId="{1096CCA1-4E30-43AE-AF49-173DED57E12A}" srcOrd="0" destOrd="0" presId="urn:microsoft.com/office/officeart/2005/8/layout/radial5"/>
    <dgm:cxn modelId="{6283C1CB-360D-4781-B862-00C6AEE91144}" srcId="{764E4255-70AF-4ABC-8E53-2344892C4437}" destId="{4D3C399A-430D-4223-96A6-B027C3F5D401}" srcOrd="1" destOrd="0" parTransId="{E2D6892A-27C2-48C1-965D-BD647C1A0FAE}" sibTransId="{988F962D-982A-4DB3-9B59-2AA24D74F9CB}"/>
    <dgm:cxn modelId="{15F6664D-D9EE-4919-AC95-9CF269E9A3E6}" type="presOf" srcId="{59FB128F-A195-4DF0-A76D-A680C7C9B583}" destId="{AA1980DA-48E5-458B-9C7E-2E6BD864A788}" srcOrd="0" destOrd="0" presId="urn:microsoft.com/office/officeart/2005/8/layout/radial5"/>
    <dgm:cxn modelId="{056BC71B-DE74-401C-9253-F8CEF4393AF2}" type="presOf" srcId="{CFB1D256-7A25-4AC8-8BB1-ABCF829076DD}" destId="{6987C0A8-BCB4-45CE-8EDF-BDD07E6D9517}" srcOrd="0" destOrd="0" presId="urn:microsoft.com/office/officeart/2005/8/layout/radial5"/>
    <dgm:cxn modelId="{97491DB2-0EB8-4CC3-9FA9-2085A94CFDFF}" srcId="{764E4255-70AF-4ABC-8E53-2344892C4437}" destId="{94663132-0B8E-40C1-BE40-570C9DB904A1}" srcOrd="0" destOrd="0" parTransId="{51B83BDB-2800-4F8B-821C-C135616A6B26}" sibTransId="{D7B8C592-C5DB-40AB-A81C-D8A14175A630}"/>
    <dgm:cxn modelId="{9C7A1A59-8BB0-49A8-A2F5-2E482630EFFB}" type="presOf" srcId="{9B92E5DC-4825-4A10-83E0-F3656BE2D87D}" destId="{ACA68219-D167-4987-B20B-8FE151E6BA12}" srcOrd="0" destOrd="0" presId="urn:microsoft.com/office/officeart/2005/8/layout/radial5"/>
    <dgm:cxn modelId="{DF61F30D-2C01-4B5A-9356-C86E0540F8D5}" type="presOf" srcId="{51B83BDB-2800-4F8B-821C-C135616A6B26}" destId="{CD3B85C0-C368-48B2-A4E6-AAAC54AD41E9}" srcOrd="1" destOrd="0" presId="urn:microsoft.com/office/officeart/2005/8/layout/radial5"/>
    <dgm:cxn modelId="{3414A4D4-901B-4DFA-9CA9-FE21DD7AEBDA}" type="presOf" srcId="{764E4255-70AF-4ABC-8E53-2344892C4437}" destId="{3D143833-ED29-4318-B336-A21A22682235}" srcOrd="0" destOrd="0" presId="urn:microsoft.com/office/officeart/2005/8/layout/radial5"/>
    <dgm:cxn modelId="{D9468BE7-9539-478D-A81A-964674D11A9F}" type="presOf" srcId="{E2D6892A-27C2-48C1-965D-BD647C1A0FAE}" destId="{B8B4333E-484F-4287-8308-F44B1FF0175C}" srcOrd="0" destOrd="0" presId="urn:microsoft.com/office/officeart/2005/8/layout/radial5"/>
    <dgm:cxn modelId="{C8524CC6-B8AB-4C2B-A7E6-4141FB5E3689}" type="presOf" srcId="{810E7914-837E-4DA0-BF7A-4D73199C5D71}" destId="{0C712B32-4AA3-465A-AF11-D1C8E8D5956E}" srcOrd="1" destOrd="0" presId="urn:microsoft.com/office/officeart/2005/8/layout/radial5"/>
    <dgm:cxn modelId="{04389E61-E7C7-48E7-ACFE-F1A825DE5B1C}" type="presOf" srcId="{07D8394E-87B0-466C-9E4D-61CDDF4FB9FF}" destId="{AB92B16C-B6AD-4F1B-9BED-795641096BD8}" srcOrd="0" destOrd="0" presId="urn:microsoft.com/office/officeart/2005/8/layout/radial5"/>
    <dgm:cxn modelId="{26BEFBBD-212B-453C-8A80-7ADC10A3F20D}" type="presOf" srcId="{4D3C399A-430D-4223-96A6-B027C3F5D401}" destId="{54F3C536-DC23-454D-BBD8-AEC821BC9E02}" srcOrd="0" destOrd="0" presId="urn:microsoft.com/office/officeart/2005/8/layout/radial5"/>
    <dgm:cxn modelId="{0EB8FA99-BFB9-41CF-BFFB-5A74F6991B18}" srcId="{764E4255-70AF-4ABC-8E53-2344892C4437}" destId="{07D8394E-87B0-466C-9E4D-61CDDF4FB9FF}" srcOrd="4" destOrd="0" parTransId="{C5711782-5221-4DC2-B881-DD0D5A53A7EC}" sibTransId="{69C7343B-EA23-425C-BB05-93995037BB26}"/>
    <dgm:cxn modelId="{6ECC1DC2-2A29-48B7-A7BD-BDA845591BC4}" type="presOf" srcId="{810E7914-837E-4DA0-BF7A-4D73199C5D71}" destId="{F4E0E8E6-25C8-4132-B033-AF0E614C438C}" srcOrd="0" destOrd="0" presId="urn:microsoft.com/office/officeart/2005/8/layout/radial5"/>
    <dgm:cxn modelId="{C05DD972-FD12-40B9-81BA-AB4C62F19087}" type="presOf" srcId="{94663132-0B8E-40C1-BE40-570C9DB904A1}" destId="{B9CF7EF3-CC7D-4C9A-A133-53B0FFEBCD9D}" srcOrd="0" destOrd="0" presId="urn:microsoft.com/office/officeart/2005/8/layout/radial5"/>
    <dgm:cxn modelId="{B8870BDE-95A5-4F2C-B524-EA8E616A55C9}" type="presOf" srcId="{C5711782-5221-4DC2-B881-DD0D5A53A7EC}" destId="{B528C6B4-911B-49F3-A2D7-4C3C3ADFD191}" srcOrd="0" destOrd="0" presId="urn:microsoft.com/office/officeart/2005/8/layout/radial5"/>
    <dgm:cxn modelId="{03B76A6C-86A8-4FA8-882C-F496A4A3E278}" type="presOf" srcId="{E2D6892A-27C2-48C1-965D-BD647C1A0FAE}" destId="{44DCE63A-315D-4F6D-B543-9E5541902DA1}" srcOrd="1" destOrd="0" presId="urn:microsoft.com/office/officeart/2005/8/layout/radial5"/>
    <dgm:cxn modelId="{895A3A94-2C5D-4E9C-93C4-C81CEBAF85C8}" type="presOf" srcId="{C5711782-5221-4DC2-B881-DD0D5A53A7EC}" destId="{B54F5570-6815-4EEE-BC17-88C57EDD17A5}" srcOrd="1" destOrd="0" presId="urn:microsoft.com/office/officeart/2005/8/layout/radial5"/>
    <dgm:cxn modelId="{473D47EF-AD0A-4FD5-9062-3B4A60372E05}" type="presOf" srcId="{7CA5A781-C5AD-4DB1-84AA-6356294AFDF5}" destId="{36E28206-2DC6-49D8-B3C1-F2AEC5664899}" srcOrd="0" destOrd="0" presId="urn:microsoft.com/office/officeart/2005/8/layout/radial5"/>
    <dgm:cxn modelId="{10A336E3-2F74-4E26-98D7-C64F290EDFAC}" type="presParOf" srcId="{ACA68219-D167-4987-B20B-8FE151E6BA12}" destId="{3D143833-ED29-4318-B336-A21A22682235}" srcOrd="0" destOrd="0" presId="urn:microsoft.com/office/officeart/2005/8/layout/radial5"/>
    <dgm:cxn modelId="{0241AF25-839E-4E51-953A-AD472810DB51}" type="presParOf" srcId="{ACA68219-D167-4987-B20B-8FE151E6BA12}" destId="{1096CCA1-4E30-43AE-AF49-173DED57E12A}" srcOrd="1" destOrd="0" presId="urn:microsoft.com/office/officeart/2005/8/layout/radial5"/>
    <dgm:cxn modelId="{13BCF96F-6CEA-4E9B-851D-A81076B841A7}" type="presParOf" srcId="{1096CCA1-4E30-43AE-AF49-173DED57E12A}" destId="{CD3B85C0-C368-48B2-A4E6-AAAC54AD41E9}" srcOrd="0" destOrd="0" presId="urn:microsoft.com/office/officeart/2005/8/layout/radial5"/>
    <dgm:cxn modelId="{6550AC3C-587E-472C-A10F-8BE14C8C8183}" type="presParOf" srcId="{ACA68219-D167-4987-B20B-8FE151E6BA12}" destId="{B9CF7EF3-CC7D-4C9A-A133-53B0FFEBCD9D}" srcOrd="2" destOrd="0" presId="urn:microsoft.com/office/officeart/2005/8/layout/radial5"/>
    <dgm:cxn modelId="{4D1D652C-307A-4CA8-91B0-A0DCCB19FB60}" type="presParOf" srcId="{ACA68219-D167-4987-B20B-8FE151E6BA12}" destId="{B8B4333E-484F-4287-8308-F44B1FF0175C}" srcOrd="3" destOrd="0" presId="urn:microsoft.com/office/officeart/2005/8/layout/radial5"/>
    <dgm:cxn modelId="{B9580BFA-E398-4D1C-B423-C535C7760161}" type="presParOf" srcId="{B8B4333E-484F-4287-8308-F44B1FF0175C}" destId="{44DCE63A-315D-4F6D-B543-9E5541902DA1}" srcOrd="0" destOrd="0" presId="urn:microsoft.com/office/officeart/2005/8/layout/radial5"/>
    <dgm:cxn modelId="{755046D0-D07A-43A0-8C61-89C1A5CB86B8}" type="presParOf" srcId="{ACA68219-D167-4987-B20B-8FE151E6BA12}" destId="{54F3C536-DC23-454D-BBD8-AEC821BC9E02}" srcOrd="4" destOrd="0" presId="urn:microsoft.com/office/officeart/2005/8/layout/radial5"/>
    <dgm:cxn modelId="{6F1491C6-B697-4A10-96E1-F1DE4D01EDB3}" type="presParOf" srcId="{ACA68219-D167-4987-B20B-8FE151E6BA12}" destId="{F4E0E8E6-25C8-4132-B033-AF0E614C438C}" srcOrd="5" destOrd="0" presId="urn:microsoft.com/office/officeart/2005/8/layout/radial5"/>
    <dgm:cxn modelId="{2348880D-25C9-47A0-BA6F-95B6FFBF9CA4}" type="presParOf" srcId="{F4E0E8E6-25C8-4132-B033-AF0E614C438C}" destId="{0C712B32-4AA3-465A-AF11-D1C8E8D5956E}" srcOrd="0" destOrd="0" presId="urn:microsoft.com/office/officeart/2005/8/layout/radial5"/>
    <dgm:cxn modelId="{1098ADD8-0E8C-45E4-9EC3-6AAF929AA9C0}" type="presParOf" srcId="{ACA68219-D167-4987-B20B-8FE151E6BA12}" destId="{6987C0A8-BCB4-45CE-8EDF-BDD07E6D9517}" srcOrd="6" destOrd="0" presId="urn:microsoft.com/office/officeart/2005/8/layout/radial5"/>
    <dgm:cxn modelId="{B41A4160-3552-4B67-AA5B-A851EC6F0DB0}" type="presParOf" srcId="{ACA68219-D167-4987-B20B-8FE151E6BA12}" destId="{AA1980DA-48E5-458B-9C7E-2E6BD864A788}" srcOrd="7" destOrd="0" presId="urn:microsoft.com/office/officeart/2005/8/layout/radial5"/>
    <dgm:cxn modelId="{C480B84D-A2B9-4A46-AF28-4C4F37141BBA}" type="presParOf" srcId="{AA1980DA-48E5-458B-9C7E-2E6BD864A788}" destId="{8CD3618C-609D-41AF-8279-610EC845A7A9}" srcOrd="0" destOrd="0" presId="urn:microsoft.com/office/officeart/2005/8/layout/radial5"/>
    <dgm:cxn modelId="{999E8088-DFAB-4427-A8AB-CEF733FBD02E}" type="presParOf" srcId="{ACA68219-D167-4987-B20B-8FE151E6BA12}" destId="{36E28206-2DC6-49D8-B3C1-F2AEC5664899}" srcOrd="8" destOrd="0" presId="urn:microsoft.com/office/officeart/2005/8/layout/radial5"/>
    <dgm:cxn modelId="{BACB162A-EF8C-4DDE-A528-EC631AD87C74}" type="presParOf" srcId="{ACA68219-D167-4987-B20B-8FE151E6BA12}" destId="{B528C6B4-911B-49F3-A2D7-4C3C3ADFD191}" srcOrd="9" destOrd="0" presId="urn:microsoft.com/office/officeart/2005/8/layout/radial5"/>
    <dgm:cxn modelId="{61FD43D9-2997-4277-BDC1-87ECA112F76C}" type="presParOf" srcId="{B528C6B4-911B-49F3-A2D7-4C3C3ADFD191}" destId="{B54F5570-6815-4EEE-BC17-88C57EDD17A5}" srcOrd="0" destOrd="0" presId="urn:microsoft.com/office/officeart/2005/8/layout/radial5"/>
    <dgm:cxn modelId="{6EC72528-DF91-4421-8A7C-2BF3085A53E3}" type="presParOf" srcId="{ACA68219-D167-4987-B20B-8FE151E6BA12}" destId="{AB92B16C-B6AD-4F1B-9BED-795641096BD8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4D385-8389-486D-B3DC-C92B08D2EF14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4D5DC-17DC-4C52-B35C-6C6FE470E2D2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36264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E4619-D9BD-415A-A72B-993C09856854}" type="slidenum">
              <a:rPr lang="es-CL" smtClean="0"/>
              <a:pPr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4978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2895600"/>
            <a:ext cx="8839200" cy="1303338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4191000"/>
            <a:ext cx="8839200" cy="914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b="1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62478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2479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2480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553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553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52400"/>
            <a:ext cx="8686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D3F14E8-8160-408B-9569-A4663B3DA168}" type="datetimeFigureOut">
              <a:rPr lang="es-CL" smtClean="0"/>
              <a:pPr/>
              <a:t>21-10-2013</a:t>
            </a:fld>
            <a:endParaRPr lang="es-CL"/>
          </a:p>
        </p:txBody>
      </p:sp>
      <p:sp>
        <p:nvSpPr>
          <p:cNvPr id="6145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CL"/>
          </a:p>
        </p:txBody>
      </p:sp>
      <p:sp>
        <p:nvSpPr>
          <p:cNvPr id="6145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fld id="{C3A7BC89-1BAA-41BA-B29D-4BB1E403F2BB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A5047"/>
        </a:buClr>
        <a:buSzPct val="7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7 Grupo"/>
          <p:cNvGrpSpPr/>
          <p:nvPr/>
        </p:nvGrpSpPr>
        <p:grpSpPr>
          <a:xfrm>
            <a:off x="0" y="404664"/>
            <a:ext cx="9144000" cy="4779482"/>
            <a:chOff x="3342721" y="81883"/>
            <a:chExt cx="2001356" cy="1303942"/>
          </a:xfrm>
          <a:solidFill>
            <a:schemeClr val="accent2">
              <a:lumMod val="40000"/>
              <a:lumOff val="6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chilly" dir="t"/>
          </a:scene3d>
        </p:grpSpPr>
        <p:sp>
          <p:nvSpPr>
            <p:cNvPr id="5" name="4 Rectángulo redondeado"/>
            <p:cNvSpPr/>
            <p:nvPr/>
          </p:nvSpPr>
          <p:spPr>
            <a:xfrm>
              <a:off x="3342721" y="81883"/>
              <a:ext cx="2001356" cy="1303942"/>
            </a:xfrm>
            <a:prstGeom prst="roundRect">
              <a:avLst>
                <a:gd name="adj" fmla="val 10000"/>
              </a:avLst>
            </a:prstGeom>
            <a:grpFill/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3380912" y="120074"/>
              <a:ext cx="1792837" cy="1014993"/>
            </a:xfrm>
            <a:prstGeom prst="rect">
              <a:avLst/>
            </a:prstGeom>
            <a:noFill/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ctr" defTabSz="889000">
                <a:spcBef>
                  <a:spcPct val="0"/>
                </a:spcBef>
              </a:pPr>
              <a:r>
                <a:rPr kumimoji="1" lang="es-CL" sz="40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Rehabilitación Basada en la Comunidad: 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/>
              </a:r>
              <a:b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</a:b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Guías para la 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RBC 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F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ORTALECIMIENTO</a:t>
              </a:r>
              <a: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/>
              </a:r>
              <a:br>
                <a:rPr kumimoji="1" lang="es-CL" sz="44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</a:br>
              <a:endParaRPr kumimoji="1" lang="es-CL" sz="4400" b="1" kern="0" dirty="0" smtClean="0">
                <a:ln w="28575">
                  <a:solidFill>
                    <a:sysClr val="windowText" lastClr="000000"/>
                  </a:solidFill>
                </a:ln>
                <a:solidFill>
                  <a:srgbClr val="969696">
                    <a:lumMod val="50000"/>
                  </a:srgbClr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  <a:ea typeface="+mj-ea"/>
                <a:cs typeface="+mj-cs"/>
              </a:endParaRPr>
            </a:p>
            <a:p>
              <a:pPr lvl="0" algn="r" defTabSz="889000">
                <a:spcBef>
                  <a:spcPct val="0"/>
                </a:spcBef>
              </a:pPr>
              <a:r>
                <a:rPr kumimoji="1" lang="es-CL" sz="36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Organización Mundial de la Salud</a:t>
              </a:r>
            </a:p>
            <a:p>
              <a:pPr lvl="0" algn="r" defTabSz="889000">
                <a:spcBef>
                  <a:spcPct val="0"/>
                </a:spcBef>
              </a:pPr>
              <a:r>
                <a:rPr kumimoji="1" lang="es-CL" sz="3600" b="1" kern="0" dirty="0" smtClean="0">
                  <a:ln w="28575">
                    <a:solidFill>
                      <a:sysClr val="windowText" lastClr="000000"/>
                    </a:solidFill>
                  </a:ln>
                  <a:solidFill>
                    <a:srgbClr val="969696">
                      <a:lumMod val="50000"/>
                    </a:srgbClr>
                  </a:solidFill>
                  <a:effectLst>
                    <a:glow rad="228600">
                      <a:srgbClr val="FFFFFF">
                        <a:satMod val="175000"/>
                        <a:alpha val="40000"/>
                      </a:srgb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PhagsPa" pitchFamily="34" charset="0"/>
                  <a:ea typeface="+mj-ea"/>
                  <a:cs typeface="+mj-cs"/>
                </a:rPr>
                <a:t>OMS 2012</a:t>
              </a: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glow rad="228600">
                    <a:srgbClr val="FFFFFF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</p:txBody>
        </p:sp>
      </p:grpSp>
      <p:sp>
        <p:nvSpPr>
          <p:cNvPr id="13" name="12 Rectángulo"/>
          <p:cNvSpPr/>
          <p:nvPr/>
        </p:nvSpPr>
        <p:spPr>
          <a:xfrm>
            <a:off x="5148064" y="5517232"/>
            <a:ext cx="381642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dirty="0" smtClean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Candara" pitchFamily="34" charset="0"/>
              </a:rPr>
              <a:t>Departamento de Salud SENADIS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Componente FORTALECIMIENTO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28600" y="1676400"/>
            <a:ext cx="5200656" cy="4632920"/>
          </a:xfrm>
        </p:spPr>
        <p:txBody>
          <a:bodyPr/>
          <a:lstStyle/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Tema transversal que se enfoca en la importancia de fortalecer a las PcD, sus familias y comunidades para facilitar la inclusión en cada sector y asegurar que todas las personas sean capaces de acceder a sus derechos y beneficios.</a:t>
            </a:r>
          </a:p>
        </p:txBody>
      </p:sp>
      <p:sp>
        <p:nvSpPr>
          <p:cNvPr id="1030" name="AutoShape 6" descr="http://md.omnia.com.mx/media/fotos/20121202_madri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2" name="Picture 8" descr="http://md.omnia.com.mx/media/fotos/20121202_madrid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rot="225195">
            <a:off x="5640484" y="4243286"/>
            <a:ext cx="3124200" cy="2190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6" name="Picture 12" descr="http://www.cronicanorte.es/wp-content/uploads/2012/12/manifestaci%C3%B3n-discapacidad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 l="9711" r="33962" b="3703"/>
          <a:stretch>
            <a:fillRect/>
          </a:stretch>
        </p:blipFill>
        <p:spPr bwMode="auto">
          <a:xfrm rot="21247703">
            <a:off x="6233207" y="2029896"/>
            <a:ext cx="2071702" cy="1857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RBC y Fortalecimiento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8" name="5 Marcador de contenido"/>
          <p:cNvGraphicFramePr>
            <a:graphicFrameLocks noGrp="1"/>
          </p:cNvGraphicFramePr>
          <p:nvPr>
            <p:ph idx="1"/>
          </p:nvPr>
        </p:nvGraphicFramePr>
        <p:xfrm>
          <a:off x="214282" y="18288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Defensa y comunicación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pSp>
        <p:nvGrpSpPr>
          <p:cNvPr id="3" name="3 Grupo"/>
          <p:cNvGrpSpPr/>
          <p:nvPr/>
        </p:nvGrpSpPr>
        <p:grpSpPr>
          <a:xfrm>
            <a:off x="5643570" y="2143116"/>
            <a:ext cx="3143272" cy="1643074"/>
            <a:chOff x="3342721" y="81883"/>
            <a:chExt cx="2001356" cy="1303942"/>
          </a:xfrm>
          <a:scene3d>
            <a:camera prst="orthographicFront"/>
            <a:lightRig rig="chilly" dir="t"/>
          </a:scene3d>
        </p:grpSpPr>
        <p:sp>
          <p:nvSpPr>
            <p:cNvPr id="6" name="5 Rectángulo redondeado"/>
            <p:cNvSpPr/>
            <p:nvPr/>
          </p:nvSpPr>
          <p:spPr>
            <a:xfrm>
              <a:off x="3342721" y="81883"/>
              <a:ext cx="2001356" cy="130394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380912" y="120074"/>
              <a:ext cx="1792837" cy="101499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kern="12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Conceptos Claves: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Autodefensa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Comunicación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286116" y="4286256"/>
            <a:ext cx="2139294" cy="2139294"/>
            <a:chOff x="3273752" y="2808022"/>
            <a:chExt cx="2139294" cy="2139294"/>
          </a:xfrm>
          <a:scene3d>
            <a:camera prst="orthographicFront"/>
            <a:lightRig rig="chilly" dir="t"/>
          </a:scene3d>
        </p:grpSpPr>
        <p:sp>
          <p:nvSpPr>
            <p:cNvPr id="10" name="9 Elipse"/>
            <p:cNvSpPr/>
            <p:nvPr/>
          </p:nvSpPr>
          <p:spPr>
            <a:xfrm>
              <a:off x="3273752" y="2808022"/>
              <a:ext cx="2139294" cy="2139294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4"/>
            <p:cNvSpPr/>
            <p:nvPr/>
          </p:nvSpPr>
          <p:spPr>
            <a:xfrm>
              <a:off x="3587045" y="3121314"/>
              <a:ext cx="1512708" cy="15127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b="0" kern="1200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Defensa y comunicación</a:t>
              </a:r>
              <a:endParaRPr lang="es-CL" sz="2000" b="0" kern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12" name="11 Flecha izquierda"/>
          <p:cNvSpPr/>
          <p:nvPr/>
        </p:nvSpPr>
        <p:spPr>
          <a:xfrm rot="10849615">
            <a:off x="2290336" y="5007167"/>
            <a:ext cx="909505" cy="60969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3" name="12 Grupo"/>
          <p:cNvGrpSpPr/>
          <p:nvPr/>
        </p:nvGrpSpPr>
        <p:grpSpPr>
          <a:xfrm>
            <a:off x="214282" y="4643446"/>
            <a:ext cx="2001356" cy="1303942"/>
            <a:chOff x="271440" y="3181368"/>
            <a:chExt cx="2001356" cy="1303942"/>
          </a:xfrm>
          <a:scene3d>
            <a:camera prst="orthographicFront"/>
            <a:lightRig rig="chilly" dir="t"/>
          </a:scene3d>
        </p:grpSpPr>
        <p:sp>
          <p:nvSpPr>
            <p:cNvPr id="14" name="13 Rectángulo redondeado"/>
            <p:cNvSpPr/>
            <p:nvPr/>
          </p:nvSpPr>
          <p:spPr>
            <a:xfrm>
              <a:off x="271440" y="3181368"/>
              <a:ext cx="2001356" cy="130394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14 Rectángulo"/>
            <p:cNvSpPr/>
            <p:nvPr/>
          </p:nvSpPr>
          <p:spPr>
            <a:xfrm>
              <a:off x="309631" y="3219559"/>
              <a:ext cx="1924974" cy="12275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Evaluación básica de comunicación</a:t>
              </a:r>
              <a:endParaRPr lang="es-CL" sz="20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sp>
        <p:nvSpPr>
          <p:cNvPr id="16" name="15 Flecha izquierda"/>
          <p:cNvSpPr/>
          <p:nvPr/>
        </p:nvSpPr>
        <p:spPr>
          <a:xfrm rot="13500000">
            <a:off x="2976463" y="3900305"/>
            <a:ext cx="657805" cy="60969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7" name="16 Grupo"/>
          <p:cNvGrpSpPr/>
          <p:nvPr/>
        </p:nvGrpSpPr>
        <p:grpSpPr>
          <a:xfrm>
            <a:off x="1142976" y="2500306"/>
            <a:ext cx="2001356" cy="1303942"/>
            <a:chOff x="1119709" y="1002685"/>
            <a:chExt cx="2001356" cy="1303942"/>
          </a:xfrm>
          <a:scene3d>
            <a:camera prst="orthographicFront"/>
            <a:lightRig rig="chilly" dir="t"/>
          </a:scene3d>
        </p:grpSpPr>
        <p:sp>
          <p:nvSpPr>
            <p:cNvPr id="30" name="29 Rectángulo redondeado"/>
            <p:cNvSpPr/>
            <p:nvPr/>
          </p:nvSpPr>
          <p:spPr>
            <a:xfrm>
              <a:off x="1119709" y="1002685"/>
              <a:ext cx="2001356" cy="130394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1157900" y="1040876"/>
              <a:ext cx="1924974" cy="12275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Apoyo para desarrollo de destrezas de comunicación</a:t>
              </a:r>
              <a:endParaRPr lang="es-CL" sz="20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sp>
        <p:nvSpPr>
          <p:cNvPr id="18" name="17 Flecha izquierda"/>
          <p:cNvSpPr/>
          <p:nvPr/>
        </p:nvSpPr>
        <p:spPr>
          <a:xfrm rot="16200000">
            <a:off x="3918130" y="3410726"/>
            <a:ext cx="930708" cy="60969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9" name="18 Grupo"/>
          <p:cNvGrpSpPr/>
          <p:nvPr/>
        </p:nvGrpSpPr>
        <p:grpSpPr>
          <a:xfrm>
            <a:off x="3365988" y="1579504"/>
            <a:ext cx="2001356" cy="1303942"/>
            <a:chOff x="3342721" y="81883"/>
            <a:chExt cx="2001356" cy="1303942"/>
          </a:xfrm>
          <a:scene3d>
            <a:camera prst="orthographicFront"/>
            <a:lightRig rig="chilly" dir="t"/>
          </a:scene3d>
        </p:grpSpPr>
        <p:sp>
          <p:nvSpPr>
            <p:cNvPr id="28" name="27 Rectángulo redondeado"/>
            <p:cNvSpPr/>
            <p:nvPr/>
          </p:nvSpPr>
          <p:spPr>
            <a:xfrm>
              <a:off x="3342721" y="81883"/>
              <a:ext cx="2001356" cy="130394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3380912" y="120074"/>
              <a:ext cx="1924974" cy="12275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Tratar barreras de comunicación</a:t>
              </a:r>
              <a:endParaRPr lang="es-CL" sz="20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sp>
        <p:nvSpPr>
          <p:cNvPr id="20" name="19 Flecha izquierda"/>
          <p:cNvSpPr/>
          <p:nvPr/>
        </p:nvSpPr>
        <p:spPr>
          <a:xfrm rot="18900000">
            <a:off x="5065204" y="3874740"/>
            <a:ext cx="604549" cy="60969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1" name="20 Grupo"/>
          <p:cNvGrpSpPr/>
          <p:nvPr/>
        </p:nvGrpSpPr>
        <p:grpSpPr>
          <a:xfrm>
            <a:off x="5589001" y="2500306"/>
            <a:ext cx="2001356" cy="1303942"/>
            <a:chOff x="5565734" y="1002685"/>
            <a:chExt cx="2001356" cy="1303942"/>
          </a:xfrm>
          <a:scene3d>
            <a:camera prst="orthographicFront"/>
            <a:lightRig rig="chilly" dir="t"/>
          </a:scene3d>
        </p:grpSpPr>
        <p:sp>
          <p:nvSpPr>
            <p:cNvPr id="26" name="25 Rectángulo redondeado"/>
            <p:cNvSpPr/>
            <p:nvPr/>
          </p:nvSpPr>
          <p:spPr>
            <a:xfrm>
              <a:off x="5565734" y="1002685"/>
              <a:ext cx="2001356" cy="130394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5603925" y="1040876"/>
              <a:ext cx="1924974" cy="12275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Apoyo para autodefensa de derechos</a:t>
              </a:r>
              <a:endParaRPr lang="es-CL" sz="20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sp>
        <p:nvSpPr>
          <p:cNvPr id="22" name="21 Flecha izquierda"/>
          <p:cNvSpPr/>
          <p:nvPr/>
        </p:nvSpPr>
        <p:spPr>
          <a:xfrm rot="21549218">
            <a:off x="5505153" y="5006686"/>
            <a:ext cx="823523" cy="60969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3" name="22 Grupo"/>
          <p:cNvGrpSpPr/>
          <p:nvPr/>
        </p:nvGrpSpPr>
        <p:grpSpPr>
          <a:xfrm>
            <a:off x="6500826" y="4643446"/>
            <a:ext cx="2001356" cy="1303942"/>
            <a:chOff x="6343668" y="3181365"/>
            <a:chExt cx="2001356" cy="1303942"/>
          </a:xfrm>
          <a:scene3d>
            <a:camera prst="orthographicFront"/>
            <a:lightRig rig="chilly" dir="t"/>
          </a:scene3d>
        </p:grpSpPr>
        <p:sp>
          <p:nvSpPr>
            <p:cNvPr id="24" name="23 Rectángulo redondeado"/>
            <p:cNvSpPr/>
            <p:nvPr/>
          </p:nvSpPr>
          <p:spPr>
            <a:xfrm>
              <a:off x="6343668" y="3181365"/>
              <a:ext cx="2001356" cy="130394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6381859" y="3219556"/>
              <a:ext cx="1924974" cy="12275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Asegurar que personal de RBC se comunique con efectividad</a:t>
              </a:r>
              <a:endParaRPr lang="es-CL" sz="20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grpSp>
        <p:nvGrpSpPr>
          <p:cNvPr id="32" name="3 Grupo"/>
          <p:cNvGrpSpPr/>
          <p:nvPr/>
        </p:nvGrpSpPr>
        <p:grpSpPr>
          <a:xfrm>
            <a:off x="4429124" y="1928802"/>
            <a:ext cx="4500594" cy="2214578"/>
            <a:chOff x="3342721" y="81883"/>
            <a:chExt cx="2001356" cy="1303942"/>
          </a:xfrm>
          <a:scene3d>
            <a:camera prst="orthographicFront"/>
            <a:lightRig rig="chilly" dir="t"/>
          </a:scene3d>
        </p:grpSpPr>
        <p:sp>
          <p:nvSpPr>
            <p:cNvPr id="33" name="32 Rectángulo redondeado"/>
            <p:cNvSpPr/>
            <p:nvPr/>
          </p:nvSpPr>
          <p:spPr>
            <a:xfrm>
              <a:off x="3342721" y="81883"/>
              <a:ext cx="2001356" cy="130394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3380912" y="120074"/>
              <a:ext cx="1792837" cy="12314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Concepto: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Enfocado en la autodefensa de derechos y en la comunicación efectiva, con la finalidad de lograr cambios sociales y asegurar políticas </a:t>
              </a: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y programas inclusivos para las PcD</a:t>
              </a:r>
              <a:endParaRPr lang="es-CL" sz="2000" kern="12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</a:t>
            </a:r>
            <a:b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Señas para un futuro mejor</a:t>
            </a:r>
            <a:endParaRPr lang="es-CL" sz="4000" dirty="0">
              <a:solidFill>
                <a:srgbClr val="FFFF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43306" y="1857340"/>
            <a:ext cx="5143536" cy="5000660"/>
          </a:xfrm>
        </p:spPr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En la isla de Bohol en las Filipinas, el programa de RBC local capacitó a personas con déficits auditivos, sus familias y miembros de la comunidad en lengua de señas.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En el 2008 más de 200 miembros de la comunidad fueron capacitados.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programa busca aumentar la conciencia sobre la cultura de los sordos y motivar a las personas a respetar y comunicarse con ellos.</a:t>
            </a: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6" name="Picture 2" descr="http://static.quepasa.cl/20130103/1680580_380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l="17763"/>
          <a:stretch>
            <a:fillRect/>
          </a:stretch>
        </p:blipFill>
        <p:spPr bwMode="auto">
          <a:xfrm>
            <a:off x="357158" y="2857496"/>
            <a:ext cx="2976558" cy="2257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Movilización Comunitaria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3214678" y="4643446"/>
            <a:ext cx="2153308" cy="1887734"/>
            <a:chOff x="3244822" y="3157734"/>
            <a:chExt cx="2153308" cy="1887734"/>
          </a:xfrm>
          <a:scene3d>
            <a:camera prst="orthographicFront"/>
            <a:lightRig rig="chilly" dir="t"/>
          </a:scene3d>
        </p:grpSpPr>
        <p:sp>
          <p:nvSpPr>
            <p:cNvPr id="10" name="9 Elipse"/>
            <p:cNvSpPr/>
            <p:nvPr/>
          </p:nvSpPr>
          <p:spPr>
            <a:xfrm>
              <a:off x="3244822" y="3157734"/>
              <a:ext cx="2153308" cy="1887734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ipse 4"/>
            <p:cNvSpPr/>
            <p:nvPr/>
          </p:nvSpPr>
          <p:spPr>
            <a:xfrm>
              <a:off x="3560167" y="3434186"/>
              <a:ext cx="1522618" cy="13348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b="0" kern="1200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Movilización comunitaria</a:t>
              </a:r>
              <a:endParaRPr lang="es-CL" sz="2000" b="0" kern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12" name="11 Flecha izquierda"/>
          <p:cNvSpPr/>
          <p:nvPr/>
        </p:nvSpPr>
        <p:spPr>
          <a:xfrm rot="10786811">
            <a:off x="2215574" y="5502350"/>
            <a:ext cx="861236" cy="54311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3" name="12 Grupo"/>
          <p:cNvGrpSpPr/>
          <p:nvPr/>
        </p:nvGrpSpPr>
        <p:grpSpPr>
          <a:xfrm>
            <a:off x="285720" y="5214950"/>
            <a:ext cx="1718936" cy="1150583"/>
            <a:chOff x="271440" y="3538550"/>
            <a:chExt cx="1718936" cy="1150583"/>
          </a:xfrm>
          <a:scene3d>
            <a:camera prst="orthographicFront"/>
            <a:lightRig rig="chilly" dir="t"/>
          </a:scene3d>
        </p:grpSpPr>
        <p:sp>
          <p:nvSpPr>
            <p:cNvPr id="42" name="41 Rectángulo redondeado"/>
            <p:cNvSpPr/>
            <p:nvPr/>
          </p:nvSpPr>
          <p:spPr>
            <a:xfrm>
              <a:off x="271440" y="3538550"/>
              <a:ext cx="1718936" cy="1150583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42 Rectángulo"/>
            <p:cNvSpPr/>
            <p:nvPr/>
          </p:nvSpPr>
          <p:spPr>
            <a:xfrm>
              <a:off x="305139" y="3572249"/>
              <a:ext cx="1651538" cy="10831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Averiguar sobre realidad de la comunidad </a:t>
              </a:r>
              <a:endParaRPr lang="es-CL" sz="18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sp>
        <p:nvSpPr>
          <p:cNvPr id="14" name="13 Flecha izquierda"/>
          <p:cNvSpPr/>
          <p:nvPr/>
        </p:nvSpPr>
        <p:spPr>
          <a:xfrm rot="12199649">
            <a:off x="2171270" y="4644068"/>
            <a:ext cx="972756" cy="54311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5" name="14 Grupo"/>
          <p:cNvGrpSpPr/>
          <p:nvPr/>
        </p:nvGrpSpPr>
        <p:grpSpPr>
          <a:xfrm>
            <a:off x="357152" y="3857623"/>
            <a:ext cx="1718936" cy="1150583"/>
            <a:chOff x="342872" y="2181223"/>
            <a:chExt cx="1718936" cy="1150583"/>
          </a:xfrm>
          <a:scene3d>
            <a:camera prst="orthographicFront"/>
            <a:lightRig rig="chilly" dir="t"/>
          </a:scene3d>
        </p:grpSpPr>
        <p:sp>
          <p:nvSpPr>
            <p:cNvPr id="40" name="39 Rectángulo redondeado"/>
            <p:cNvSpPr/>
            <p:nvPr/>
          </p:nvSpPr>
          <p:spPr>
            <a:xfrm>
              <a:off x="342872" y="2181223"/>
              <a:ext cx="1718936" cy="1150583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40 Rectángulo"/>
            <p:cNvSpPr/>
            <p:nvPr/>
          </p:nvSpPr>
          <p:spPr>
            <a:xfrm>
              <a:off x="376571" y="2214922"/>
              <a:ext cx="1651538" cy="10831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Desarrollar confianza y credibilidad</a:t>
              </a:r>
              <a:endParaRPr lang="es-CL" sz="18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sp>
        <p:nvSpPr>
          <p:cNvPr id="16" name="15 Flecha izquierda"/>
          <p:cNvSpPr/>
          <p:nvPr/>
        </p:nvSpPr>
        <p:spPr>
          <a:xfrm rot="13461531">
            <a:off x="2344679" y="3961277"/>
            <a:ext cx="1356703" cy="54311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7" name="16 Grupo"/>
          <p:cNvGrpSpPr/>
          <p:nvPr/>
        </p:nvGrpSpPr>
        <p:grpSpPr>
          <a:xfrm>
            <a:off x="785781" y="2571753"/>
            <a:ext cx="1718936" cy="1150583"/>
            <a:chOff x="771501" y="895353"/>
            <a:chExt cx="1718936" cy="1150583"/>
          </a:xfrm>
          <a:scene3d>
            <a:camera prst="orthographicFront"/>
            <a:lightRig rig="chilly" dir="t"/>
          </a:scene3d>
        </p:grpSpPr>
        <p:sp>
          <p:nvSpPr>
            <p:cNvPr id="38" name="37 Rectángulo redondeado"/>
            <p:cNvSpPr/>
            <p:nvPr/>
          </p:nvSpPr>
          <p:spPr>
            <a:xfrm>
              <a:off x="771501" y="895353"/>
              <a:ext cx="1718936" cy="1150583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38 Rectángulo"/>
            <p:cNvSpPr/>
            <p:nvPr/>
          </p:nvSpPr>
          <p:spPr>
            <a:xfrm>
              <a:off x="805200" y="929052"/>
              <a:ext cx="1651538" cy="10831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Crear conciencia</a:t>
              </a:r>
              <a:endParaRPr lang="es-CL" sz="18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sp>
        <p:nvSpPr>
          <p:cNvPr id="18" name="17 Flecha izquierda"/>
          <p:cNvSpPr/>
          <p:nvPr/>
        </p:nvSpPr>
        <p:spPr>
          <a:xfrm rot="15194813">
            <a:off x="3179565" y="3563918"/>
            <a:ext cx="1431544" cy="54311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9" name="18 Grupo"/>
          <p:cNvGrpSpPr/>
          <p:nvPr/>
        </p:nvGrpSpPr>
        <p:grpSpPr>
          <a:xfrm>
            <a:off x="2643166" y="1857360"/>
            <a:ext cx="1718936" cy="1150583"/>
            <a:chOff x="2628886" y="180960"/>
            <a:chExt cx="1718936" cy="1150583"/>
          </a:xfrm>
          <a:scene3d>
            <a:camera prst="orthographicFront"/>
            <a:lightRig rig="chilly" dir="t"/>
          </a:scene3d>
        </p:grpSpPr>
        <p:sp>
          <p:nvSpPr>
            <p:cNvPr id="36" name="35 Rectángulo redondeado"/>
            <p:cNvSpPr/>
            <p:nvPr/>
          </p:nvSpPr>
          <p:spPr>
            <a:xfrm>
              <a:off x="2628886" y="180960"/>
              <a:ext cx="1718936" cy="1150583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2662585" y="214659"/>
              <a:ext cx="1651538" cy="10831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Motivar a la comunidad a participar</a:t>
              </a:r>
              <a:endParaRPr lang="es-CL" sz="18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sp>
        <p:nvSpPr>
          <p:cNvPr id="20" name="19 Flecha izquierda"/>
          <p:cNvSpPr/>
          <p:nvPr/>
        </p:nvSpPr>
        <p:spPr>
          <a:xfrm rot="17221408">
            <a:off x="4189085" y="3555328"/>
            <a:ext cx="1413061" cy="54311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1" name="20 Grupo"/>
          <p:cNvGrpSpPr/>
          <p:nvPr/>
        </p:nvGrpSpPr>
        <p:grpSpPr>
          <a:xfrm>
            <a:off x="4500566" y="1857348"/>
            <a:ext cx="1718936" cy="1150583"/>
            <a:chOff x="4486286" y="180948"/>
            <a:chExt cx="1718936" cy="1150583"/>
          </a:xfrm>
          <a:scene3d>
            <a:camera prst="orthographicFront"/>
            <a:lightRig rig="chilly" dir="t"/>
          </a:scene3d>
        </p:grpSpPr>
        <p:sp>
          <p:nvSpPr>
            <p:cNvPr id="34" name="33 Rectángulo redondeado"/>
            <p:cNvSpPr/>
            <p:nvPr/>
          </p:nvSpPr>
          <p:spPr>
            <a:xfrm>
              <a:off x="4486286" y="180948"/>
              <a:ext cx="1718936" cy="1150583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34 Rectángulo"/>
            <p:cNvSpPr/>
            <p:nvPr/>
          </p:nvSpPr>
          <p:spPr>
            <a:xfrm>
              <a:off x="4519985" y="214647"/>
              <a:ext cx="1651538" cy="10831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Crear oportunidades para la participación </a:t>
              </a:r>
              <a:endParaRPr lang="es-CL" sz="18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sp>
        <p:nvSpPr>
          <p:cNvPr id="22" name="21 Flecha izquierda"/>
          <p:cNvSpPr/>
          <p:nvPr/>
        </p:nvSpPr>
        <p:spPr>
          <a:xfrm rot="19029527">
            <a:off x="4994931" y="3984613"/>
            <a:ext cx="1427055" cy="54311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3" name="22 Grupo"/>
          <p:cNvGrpSpPr/>
          <p:nvPr/>
        </p:nvGrpSpPr>
        <p:grpSpPr>
          <a:xfrm>
            <a:off x="6429370" y="2357440"/>
            <a:ext cx="1837219" cy="1254366"/>
            <a:chOff x="6415090" y="681040"/>
            <a:chExt cx="1837219" cy="1254366"/>
          </a:xfrm>
          <a:scene3d>
            <a:camera prst="orthographicFront"/>
            <a:lightRig rig="chilly" dir="t"/>
          </a:scene3d>
        </p:grpSpPr>
        <p:sp>
          <p:nvSpPr>
            <p:cNvPr id="32" name="31 Rectángulo redondeado"/>
            <p:cNvSpPr/>
            <p:nvPr/>
          </p:nvSpPr>
          <p:spPr>
            <a:xfrm>
              <a:off x="6415090" y="681040"/>
              <a:ext cx="1837219" cy="1254366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32 Rectángulo"/>
            <p:cNvSpPr/>
            <p:nvPr/>
          </p:nvSpPr>
          <p:spPr>
            <a:xfrm>
              <a:off x="6451829" y="717779"/>
              <a:ext cx="1763741" cy="11808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Reunir a las partes interesadas</a:t>
              </a:r>
            </a:p>
          </p:txBody>
        </p:sp>
      </p:grpSp>
      <p:sp>
        <p:nvSpPr>
          <p:cNvPr id="24" name="23 Flecha izquierda"/>
          <p:cNvSpPr/>
          <p:nvPr/>
        </p:nvSpPr>
        <p:spPr>
          <a:xfrm rot="20271847">
            <a:off x="5518766" y="4711004"/>
            <a:ext cx="1158656" cy="54311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5" name="24 Grupo"/>
          <p:cNvGrpSpPr/>
          <p:nvPr/>
        </p:nvGrpSpPr>
        <p:grpSpPr>
          <a:xfrm>
            <a:off x="6786561" y="3786200"/>
            <a:ext cx="1837165" cy="1242349"/>
            <a:chOff x="6772281" y="2109800"/>
            <a:chExt cx="1837165" cy="1242349"/>
          </a:xfrm>
          <a:scene3d>
            <a:camera prst="orthographicFront"/>
            <a:lightRig rig="chilly" dir="t"/>
          </a:scene3d>
        </p:grpSpPr>
        <p:sp>
          <p:nvSpPr>
            <p:cNvPr id="30" name="29 Rectángulo redondeado"/>
            <p:cNvSpPr/>
            <p:nvPr/>
          </p:nvSpPr>
          <p:spPr>
            <a:xfrm>
              <a:off x="6772281" y="2109800"/>
              <a:ext cx="1837165" cy="1242349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30 Rectángulo"/>
            <p:cNvSpPr/>
            <p:nvPr/>
          </p:nvSpPr>
          <p:spPr>
            <a:xfrm>
              <a:off x="6808668" y="2146187"/>
              <a:ext cx="1764391" cy="11695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Desarrollar capacidades en la comunidad</a:t>
              </a:r>
            </a:p>
          </p:txBody>
        </p:sp>
      </p:grpSp>
      <p:sp>
        <p:nvSpPr>
          <p:cNvPr id="26" name="25 Flecha izquierda"/>
          <p:cNvSpPr/>
          <p:nvPr/>
        </p:nvSpPr>
        <p:spPr>
          <a:xfrm rot="21561957">
            <a:off x="5646530" y="5506272"/>
            <a:ext cx="1010221" cy="543115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27" name="26 Grupo"/>
          <p:cNvGrpSpPr/>
          <p:nvPr/>
        </p:nvGrpSpPr>
        <p:grpSpPr>
          <a:xfrm>
            <a:off x="6857993" y="5214957"/>
            <a:ext cx="1806631" cy="1050269"/>
            <a:chOff x="6843713" y="3538557"/>
            <a:chExt cx="1806631" cy="1050269"/>
          </a:xfrm>
          <a:scene3d>
            <a:camera prst="orthographicFront"/>
            <a:lightRig rig="chilly" dir="t"/>
          </a:scene3d>
        </p:grpSpPr>
        <p:sp>
          <p:nvSpPr>
            <p:cNvPr id="28" name="27 Rectángulo redondeado"/>
            <p:cNvSpPr/>
            <p:nvPr/>
          </p:nvSpPr>
          <p:spPr>
            <a:xfrm>
              <a:off x="6843713" y="3538557"/>
              <a:ext cx="1806631" cy="1050269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6874474" y="3569318"/>
              <a:ext cx="1745109" cy="9887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Celebrar los logros</a:t>
              </a:r>
            </a:p>
          </p:txBody>
        </p:sp>
      </p:grpSp>
      <p:grpSp>
        <p:nvGrpSpPr>
          <p:cNvPr id="44" name="3 Grupo"/>
          <p:cNvGrpSpPr/>
          <p:nvPr/>
        </p:nvGrpSpPr>
        <p:grpSpPr>
          <a:xfrm>
            <a:off x="4500562" y="1857364"/>
            <a:ext cx="4500594" cy="2214577"/>
            <a:chOff x="271440" y="3506589"/>
            <a:chExt cx="1718936" cy="1182544"/>
          </a:xfrm>
          <a:scene3d>
            <a:camera prst="orthographicFront"/>
            <a:lightRig rig="chilly" dir="t"/>
          </a:scene3d>
        </p:grpSpPr>
        <p:sp>
          <p:nvSpPr>
            <p:cNvPr id="45" name="44 Rectángulo redondeado"/>
            <p:cNvSpPr/>
            <p:nvPr/>
          </p:nvSpPr>
          <p:spPr>
            <a:xfrm>
              <a:off x="271440" y="3538550"/>
              <a:ext cx="1718936" cy="1150583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45 Rectángulo"/>
            <p:cNvSpPr/>
            <p:nvPr/>
          </p:nvSpPr>
          <p:spPr>
            <a:xfrm>
              <a:off x="305139" y="3506589"/>
              <a:ext cx="1651538" cy="11458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Concepto: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Proceso en el que se busca reunir a la mayor cantidad posible de personas interesadas, para trabajar en la sensibilización social, para ayudar en la entrega de recursos y servicios y fortalecer la participación comunitaria.</a:t>
              </a:r>
              <a:endParaRPr lang="es-CL" sz="18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grpSp>
        <p:nvGrpSpPr>
          <p:cNvPr id="3" name="3 Grupo"/>
          <p:cNvGrpSpPr/>
          <p:nvPr/>
        </p:nvGrpSpPr>
        <p:grpSpPr>
          <a:xfrm>
            <a:off x="4714876" y="2000240"/>
            <a:ext cx="4145616" cy="2286016"/>
            <a:chOff x="271440" y="3538550"/>
            <a:chExt cx="1718936" cy="1150583"/>
          </a:xfrm>
          <a:scene3d>
            <a:camera prst="orthographicFront"/>
            <a:lightRig rig="chilly" dir="t"/>
          </a:scene3d>
        </p:grpSpPr>
        <p:sp>
          <p:nvSpPr>
            <p:cNvPr id="6" name="5 Rectángulo redondeado"/>
            <p:cNvSpPr/>
            <p:nvPr/>
          </p:nvSpPr>
          <p:spPr>
            <a:xfrm>
              <a:off x="271440" y="3538550"/>
              <a:ext cx="1718936" cy="1150583"/>
            </a:xfrm>
            <a:prstGeom prst="roundRect">
              <a:avLst>
                <a:gd name="adj" fmla="val 10000"/>
              </a:avLst>
            </a:prstGeom>
            <a:solidFill>
              <a:srgbClr val="FF7453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305139" y="3572249"/>
              <a:ext cx="1651538" cy="10802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Conceptos Claves: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Comunidad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Discapacidad como tema de la Comunidad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76336"/>
          </a:xfrm>
        </p:spPr>
        <p:txBody>
          <a:bodyPr/>
          <a:lstStyle/>
          <a:p>
            <a:r>
              <a:rPr lang="es-CL" sz="36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Construyendo puentes para motivar a las comunidades</a:t>
            </a:r>
            <a:endParaRPr lang="es-CL" sz="3600" dirty="0">
              <a:solidFill>
                <a:srgbClr val="FFFF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1857340"/>
            <a:ext cx="5143536" cy="5000660"/>
          </a:xfrm>
        </p:spPr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En </a:t>
            </a:r>
            <a:r>
              <a:rPr lang="es-CL" sz="24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Adaama</a:t>
            </a:r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, provincia de Etiopía  existía un puente dañado que  dificultaba el acceso de las PcD.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Programa de RBC formó un comité para mejorar accesibilidad en la comunidad.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Alianza entre organismos de Gobierno y la comunidad en la re construcción del puente.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Gracias a esta actividad, el Gobierno apoyó nuevas iniciativas de la comunidad.</a:t>
            </a: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9" name="8 Imagen" descr="http://prensa.sanmartindelosandes.gov.ar/wp-content/uploads/2009/01/sg_construccion_puente_callejon_de_torres_011.jpg"/>
          <p:cNvPicPr/>
          <p:nvPr/>
        </p:nvPicPr>
        <p:blipFill>
          <a:blip r:embed="rId3" cstate="print">
            <a:lum contrast="30000"/>
          </a:blip>
          <a:srcRect l="6490" r="20437" b="26647"/>
          <a:stretch>
            <a:fillRect/>
          </a:stretch>
        </p:blipFill>
        <p:spPr bwMode="auto">
          <a:xfrm>
            <a:off x="5643570" y="2714620"/>
            <a:ext cx="3112902" cy="21431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Participación Política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pSp>
        <p:nvGrpSpPr>
          <p:cNvPr id="3" name="3 Grupo"/>
          <p:cNvGrpSpPr/>
          <p:nvPr/>
        </p:nvGrpSpPr>
        <p:grpSpPr>
          <a:xfrm>
            <a:off x="4286248" y="1714488"/>
            <a:ext cx="4714908" cy="2357454"/>
            <a:chOff x="1057264" y="609597"/>
            <a:chExt cx="2194206" cy="1429590"/>
          </a:xfrm>
          <a:scene3d>
            <a:camera prst="orthographicFront"/>
            <a:lightRig rig="chilly" dir="t"/>
          </a:scene3d>
        </p:grpSpPr>
        <p:sp>
          <p:nvSpPr>
            <p:cNvPr id="6" name="5 Rectángulo redondeado"/>
            <p:cNvSpPr/>
            <p:nvPr/>
          </p:nvSpPr>
          <p:spPr>
            <a:xfrm>
              <a:off x="1057264" y="609597"/>
              <a:ext cx="2194206" cy="1429590"/>
            </a:xfrm>
            <a:prstGeom prst="roundRect">
              <a:avLst>
                <a:gd name="adj" fmla="val 10000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1099135" y="651468"/>
              <a:ext cx="2110464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800" kern="12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Conceptos Claves: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Poder  y toma de decisiones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18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Barreras para la participación política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Discapacidad como tema político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18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Gobierno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Cuotas políticas</a:t>
              </a:r>
              <a:endParaRPr lang="es-CL" sz="1800" kern="1200" dirty="0" smtClean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8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214678" y="4286256"/>
            <a:ext cx="2650225" cy="2323365"/>
            <a:chOff x="3018287" y="2611950"/>
            <a:chExt cx="2650225" cy="2323365"/>
          </a:xfrm>
          <a:scene3d>
            <a:camera prst="orthographicFront"/>
            <a:lightRig rig="chilly" dir="t"/>
          </a:scene3d>
        </p:grpSpPr>
        <p:sp>
          <p:nvSpPr>
            <p:cNvPr id="26" name="25 Elipse"/>
            <p:cNvSpPr/>
            <p:nvPr/>
          </p:nvSpPr>
          <p:spPr>
            <a:xfrm>
              <a:off x="3018287" y="2611950"/>
              <a:ext cx="2650225" cy="2323365"/>
            </a:xfrm>
            <a:prstGeom prst="ellipse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ipse 4"/>
            <p:cNvSpPr/>
            <p:nvPr/>
          </p:nvSpPr>
          <p:spPr>
            <a:xfrm>
              <a:off x="3406404" y="2952199"/>
              <a:ext cx="1873991" cy="16428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b="0" kern="1200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Participación Política</a:t>
              </a:r>
              <a:endParaRPr lang="es-CL" sz="2000" b="0" kern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</p:grpSp>
      <p:sp>
        <p:nvSpPr>
          <p:cNvPr id="10" name="9 Flecha izquierda"/>
          <p:cNvSpPr/>
          <p:nvPr/>
        </p:nvSpPr>
        <p:spPr>
          <a:xfrm rot="10821933">
            <a:off x="2541660" y="5071654"/>
            <a:ext cx="526812" cy="6684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1" name="10 Grupo"/>
          <p:cNvGrpSpPr/>
          <p:nvPr/>
        </p:nvGrpSpPr>
        <p:grpSpPr>
          <a:xfrm>
            <a:off x="253498" y="4712797"/>
            <a:ext cx="2194206" cy="1429590"/>
            <a:chOff x="57107" y="3038491"/>
            <a:chExt cx="2194206" cy="1429590"/>
          </a:xfrm>
          <a:scene3d>
            <a:camera prst="orthographicFront"/>
            <a:lightRig rig="chilly" dir="t"/>
          </a:scene3d>
        </p:grpSpPr>
        <p:sp>
          <p:nvSpPr>
            <p:cNvPr id="24" name="23 Rectángulo redondeado"/>
            <p:cNvSpPr/>
            <p:nvPr/>
          </p:nvSpPr>
          <p:spPr>
            <a:xfrm>
              <a:off x="57107" y="3038491"/>
              <a:ext cx="2194206" cy="1429590"/>
            </a:xfrm>
            <a:prstGeom prst="roundRect">
              <a:avLst>
                <a:gd name="adj" fmla="val 10000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98978" y="3080362"/>
              <a:ext cx="2110464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Personal de RBC desarrolle conciencia del sistema político</a:t>
              </a:r>
              <a:endParaRPr lang="es-CL" sz="18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sp>
        <p:nvSpPr>
          <p:cNvPr id="12" name="11 Flecha izquierda"/>
          <p:cNvSpPr/>
          <p:nvPr/>
        </p:nvSpPr>
        <p:spPr>
          <a:xfrm rot="13692657">
            <a:off x="3071308" y="3904802"/>
            <a:ext cx="624141" cy="6684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3" name="12 Grupo"/>
          <p:cNvGrpSpPr/>
          <p:nvPr/>
        </p:nvGrpSpPr>
        <p:grpSpPr>
          <a:xfrm>
            <a:off x="1253655" y="2283903"/>
            <a:ext cx="2194206" cy="1429590"/>
            <a:chOff x="1057264" y="609597"/>
            <a:chExt cx="2194206" cy="1429590"/>
          </a:xfrm>
          <a:scene3d>
            <a:camera prst="orthographicFront"/>
            <a:lightRig rig="chilly" dir="t"/>
          </a:scene3d>
        </p:grpSpPr>
        <p:sp>
          <p:nvSpPr>
            <p:cNvPr id="22" name="21 Rectángulo redondeado"/>
            <p:cNvSpPr/>
            <p:nvPr/>
          </p:nvSpPr>
          <p:spPr>
            <a:xfrm>
              <a:off x="1057264" y="609597"/>
              <a:ext cx="2194206" cy="1429590"/>
            </a:xfrm>
            <a:prstGeom prst="roundRect">
              <a:avLst>
                <a:gd name="adj" fmla="val 10000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1099135" y="651468"/>
              <a:ext cx="2110464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Facilitar desarrollo de conciencia política</a:t>
              </a:r>
              <a:endParaRPr lang="es-CL" sz="18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sp>
        <p:nvSpPr>
          <p:cNvPr id="14" name="13 Flecha izquierda"/>
          <p:cNvSpPr/>
          <p:nvPr/>
        </p:nvSpPr>
        <p:spPr>
          <a:xfrm rot="18797523">
            <a:off x="5327973" y="3906102"/>
            <a:ext cx="623861" cy="6684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5" name="14 Grupo"/>
          <p:cNvGrpSpPr/>
          <p:nvPr/>
        </p:nvGrpSpPr>
        <p:grpSpPr>
          <a:xfrm>
            <a:off x="5682802" y="2355330"/>
            <a:ext cx="2194206" cy="1429590"/>
            <a:chOff x="5486411" y="681024"/>
            <a:chExt cx="2194206" cy="1429590"/>
          </a:xfrm>
          <a:scene3d>
            <a:camera prst="orthographicFront"/>
            <a:lightRig rig="chilly" dir="t"/>
          </a:scene3d>
        </p:grpSpPr>
        <p:sp>
          <p:nvSpPr>
            <p:cNvPr id="20" name="19 Rectángulo redondeado"/>
            <p:cNvSpPr/>
            <p:nvPr/>
          </p:nvSpPr>
          <p:spPr>
            <a:xfrm>
              <a:off x="5486411" y="681024"/>
              <a:ext cx="2194206" cy="1429590"/>
            </a:xfrm>
            <a:prstGeom prst="roundRect">
              <a:avLst>
                <a:gd name="adj" fmla="val 10000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5528282" y="722895"/>
              <a:ext cx="2110464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Aumentar la sensibilización sobre la discapacidad en el sistema político</a:t>
              </a:r>
              <a:endParaRPr lang="es-CL" sz="18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sp>
        <p:nvSpPr>
          <p:cNvPr id="16" name="15 Flecha izquierda"/>
          <p:cNvSpPr/>
          <p:nvPr/>
        </p:nvSpPr>
        <p:spPr>
          <a:xfrm rot="21578418">
            <a:off x="5970648" y="5071747"/>
            <a:ext cx="564591" cy="6684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7" name="16 Grupo"/>
          <p:cNvGrpSpPr/>
          <p:nvPr/>
        </p:nvGrpSpPr>
        <p:grpSpPr>
          <a:xfrm>
            <a:off x="6682944" y="4712802"/>
            <a:ext cx="2194206" cy="1429590"/>
            <a:chOff x="6486553" y="3038496"/>
            <a:chExt cx="2194206" cy="1429590"/>
          </a:xfrm>
          <a:scene3d>
            <a:camera prst="orthographicFront"/>
            <a:lightRig rig="chilly" dir="t"/>
          </a:scene3d>
        </p:grpSpPr>
        <p:sp>
          <p:nvSpPr>
            <p:cNvPr id="18" name="17 Rectángulo redondeado"/>
            <p:cNvSpPr/>
            <p:nvPr/>
          </p:nvSpPr>
          <p:spPr>
            <a:xfrm>
              <a:off x="6486553" y="3038496"/>
              <a:ext cx="2194206" cy="1429590"/>
            </a:xfrm>
            <a:prstGeom prst="roundRect">
              <a:avLst>
                <a:gd name="adj" fmla="val 10000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6528424" y="3080367"/>
              <a:ext cx="2110464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Facilitar el acceso a los procesos políticos</a:t>
              </a:r>
              <a:endParaRPr lang="es-CL" sz="18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  <p:grpSp>
        <p:nvGrpSpPr>
          <p:cNvPr id="28" name="3 Grupo"/>
          <p:cNvGrpSpPr/>
          <p:nvPr/>
        </p:nvGrpSpPr>
        <p:grpSpPr>
          <a:xfrm>
            <a:off x="4000496" y="1928802"/>
            <a:ext cx="4929190" cy="2071702"/>
            <a:chOff x="1057264" y="609597"/>
            <a:chExt cx="2194206" cy="1429590"/>
          </a:xfrm>
          <a:scene3d>
            <a:camera prst="orthographicFront"/>
            <a:lightRig rig="chilly" dir="t"/>
          </a:scene3d>
        </p:grpSpPr>
        <p:sp>
          <p:nvSpPr>
            <p:cNvPr id="29" name="28 Rectángulo redondeado"/>
            <p:cNvSpPr/>
            <p:nvPr/>
          </p:nvSpPr>
          <p:spPr>
            <a:xfrm>
              <a:off x="1057264" y="609597"/>
              <a:ext cx="2194206" cy="1429590"/>
            </a:xfrm>
            <a:prstGeom prst="roundRect">
              <a:avLst>
                <a:gd name="adj" fmla="val 10000"/>
              </a:avLst>
            </a:prstGeom>
            <a:solidFill>
              <a:srgbClr val="99CCFF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1099135" y="651468"/>
              <a:ext cx="2110464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34290" rIns="34290" bIns="3429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Candara" pitchFamily="34" charset="0"/>
                </a:rPr>
                <a:t>Concepto:</a:t>
              </a:r>
            </a:p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Amplia gama de actividades con las cuales las personas desarrollan y expresan sus opiniones sobre el mundo y cómo se está gobernando, y con las que tratan de participar e influir en las decisiones que afectan sus vidas.</a:t>
              </a:r>
              <a:endParaRPr lang="es-CL" sz="1800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1276336"/>
          </a:xfrm>
        </p:spPr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</a:t>
            </a:r>
            <a:b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Permitiendo a los ciegos votar</a:t>
            </a:r>
            <a:endParaRPr lang="es-CL" sz="4000" dirty="0">
              <a:solidFill>
                <a:srgbClr val="FFFF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86182" y="1857340"/>
            <a:ext cx="5143536" cy="5000660"/>
          </a:xfrm>
        </p:spPr>
        <p:txBody>
          <a:bodyPr/>
          <a:lstStyle/>
          <a:p>
            <a:pPr algn="just"/>
            <a:r>
              <a:rPr lang="es-CL" sz="23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Fundación Internacional de Sistemas Electorales recibió un aporte financiero del Ministerio de Asuntos Exteriores de Finlandia para diseñar una papeleta de votación y realizar una prueba piloto en Ghana el año 2002, para que los votantes ciegos pudieran votar de manera secreta e independiente.</a:t>
            </a:r>
          </a:p>
          <a:p>
            <a:pPr algn="just"/>
            <a:r>
              <a:rPr lang="es-CL" sz="23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Se utilizaron marcas táctiles en vez de Braille debido a que menos de un 1%de los adultos ciegos están alfabetizados</a:t>
            </a: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0178" name="Picture 2" descr="http://www.24horas.cl/incoming/article356177.ece/ALTERNATES/w620h350/VOTO+CIEGOS.jpg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 l="20528"/>
          <a:stretch>
            <a:fillRect/>
          </a:stretch>
        </p:blipFill>
        <p:spPr bwMode="auto">
          <a:xfrm>
            <a:off x="357158" y="2500306"/>
            <a:ext cx="3318805" cy="2357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Grupos de Autoayuda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pSp>
        <p:nvGrpSpPr>
          <p:cNvPr id="3" name="3 Grupo"/>
          <p:cNvGrpSpPr/>
          <p:nvPr/>
        </p:nvGrpSpPr>
        <p:grpSpPr>
          <a:xfrm>
            <a:off x="1928794" y="1357298"/>
            <a:ext cx="5357850" cy="3143272"/>
            <a:chOff x="6557972" y="3038494"/>
            <a:chExt cx="2032329" cy="1625863"/>
          </a:xfrm>
          <a:scene3d>
            <a:camera prst="orthographicFront"/>
            <a:lightRig rig="chilly" dir="t"/>
          </a:scene3d>
        </p:grpSpPr>
        <p:sp>
          <p:nvSpPr>
            <p:cNvPr id="6" name="5 Rectángulo redondeado"/>
            <p:cNvSpPr/>
            <p:nvPr/>
          </p:nvSpPr>
          <p:spPr>
            <a:xfrm>
              <a:off x="6557972" y="3038494"/>
              <a:ext cx="2032329" cy="1625863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6605592" y="3086114"/>
              <a:ext cx="1937089" cy="1530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600" u="none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u="none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Conceptos Claves: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Afiliación a Grupo de Autoayuda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Facilitación y dirigencia de un Grupo de Autoayuda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Grupos rurales versus urbanos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Mujeres y Hombres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Niveles de educación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Grupos con igual deficiencia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Dependencia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s-CL" sz="1600" u="none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600" u="none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286134" y="4553093"/>
            <a:ext cx="2417295" cy="2119163"/>
            <a:chOff x="3114685" y="2910036"/>
            <a:chExt cx="2417295" cy="2119163"/>
          </a:xfrm>
          <a:scene3d>
            <a:camera prst="orthographicFront"/>
            <a:lightRig rig="chilly" dir="t"/>
          </a:scene3d>
        </p:grpSpPr>
        <p:sp>
          <p:nvSpPr>
            <p:cNvPr id="30" name="29 Elipse"/>
            <p:cNvSpPr/>
            <p:nvPr/>
          </p:nvSpPr>
          <p:spPr>
            <a:xfrm>
              <a:off x="3114685" y="2910036"/>
              <a:ext cx="2417295" cy="2119163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Elipse 4"/>
            <p:cNvSpPr/>
            <p:nvPr/>
          </p:nvSpPr>
          <p:spPr>
            <a:xfrm>
              <a:off x="3468690" y="3220380"/>
              <a:ext cx="1709285" cy="149847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b="0" u="none" kern="1200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/>
                  <a:latin typeface="Candara" pitchFamily="34" charset="0"/>
                </a:rPr>
                <a:t>Grupos de Autoayuda</a:t>
              </a:r>
              <a:endParaRPr lang="es-CL" sz="2000" b="0" u="none" kern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Candara" pitchFamily="34" charset="0"/>
              </a:endParaRPr>
            </a:p>
          </p:txBody>
        </p:sp>
      </p:grpSp>
      <p:sp>
        <p:nvSpPr>
          <p:cNvPr id="10" name="9 Flecha izquierda"/>
          <p:cNvSpPr/>
          <p:nvPr/>
        </p:nvSpPr>
        <p:spPr>
          <a:xfrm rot="10834526">
            <a:off x="2493433" y="5318657"/>
            <a:ext cx="660713" cy="60969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1" name="10 Grupo"/>
          <p:cNvGrpSpPr/>
          <p:nvPr/>
        </p:nvGrpSpPr>
        <p:grpSpPr>
          <a:xfrm>
            <a:off x="357158" y="4929198"/>
            <a:ext cx="2001356" cy="1303942"/>
            <a:chOff x="185709" y="3286141"/>
            <a:chExt cx="2001356" cy="1303942"/>
          </a:xfrm>
          <a:scene3d>
            <a:camera prst="orthographicFront"/>
            <a:lightRig rig="chilly" dir="t"/>
          </a:scene3d>
        </p:grpSpPr>
        <p:sp>
          <p:nvSpPr>
            <p:cNvPr id="28" name="27 Rectángulo redondeado"/>
            <p:cNvSpPr/>
            <p:nvPr/>
          </p:nvSpPr>
          <p:spPr>
            <a:xfrm>
              <a:off x="185709" y="3286141"/>
              <a:ext cx="2001356" cy="1303942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223900" y="3324332"/>
              <a:ext cx="1924974" cy="12275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effectLst/>
                  <a:latin typeface="Candara" pitchFamily="34" charset="0"/>
                </a:rPr>
                <a:t>Asistencia para formar nuevos grupos de autoayuda</a:t>
              </a:r>
              <a:endParaRPr lang="es-CL" sz="16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  <p:sp>
        <p:nvSpPr>
          <p:cNvPr id="12" name="11 Flecha izquierda"/>
          <p:cNvSpPr/>
          <p:nvPr/>
        </p:nvSpPr>
        <p:spPr>
          <a:xfrm rot="12990165">
            <a:off x="2837772" y="4185628"/>
            <a:ext cx="791381" cy="60969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3" name="12 Grupo"/>
          <p:cNvGrpSpPr/>
          <p:nvPr/>
        </p:nvGrpSpPr>
        <p:grpSpPr>
          <a:xfrm>
            <a:off x="800080" y="2967031"/>
            <a:ext cx="2001356" cy="1303942"/>
            <a:chOff x="628631" y="1323974"/>
            <a:chExt cx="2001356" cy="1303942"/>
          </a:xfrm>
          <a:scene3d>
            <a:camera prst="orthographicFront"/>
            <a:lightRig rig="chilly" dir="t"/>
          </a:scene3d>
        </p:grpSpPr>
        <p:sp>
          <p:nvSpPr>
            <p:cNvPr id="26" name="25 Rectángulo redondeado"/>
            <p:cNvSpPr/>
            <p:nvPr/>
          </p:nvSpPr>
          <p:spPr>
            <a:xfrm>
              <a:off x="628631" y="1323974"/>
              <a:ext cx="2001356" cy="1303942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26 Rectángulo"/>
            <p:cNvSpPr/>
            <p:nvPr/>
          </p:nvSpPr>
          <p:spPr>
            <a:xfrm>
              <a:off x="666822" y="1362165"/>
              <a:ext cx="1924974" cy="12275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effectLst/>
                  <a:latin typeface="Candara" pitchFamily="34" charset="0"/>
                </a:rPr>
                <a:t>Desarrollar alianzas con los grupos de autoayuda existentes</a:t>
              </a:r>
              <a:endParaRPr lang="es-CL" sz="16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  <p:sp>
        <p:nvSpPr>
          <p:cNvPr id="14" name="13 Flecha izquierda"/>
          <p:cNvSpPr/>
          <p:nvPr/>
        </p:nvSpPr>
        <p:spPr>
          <a:xfrm rot="16145534">
            <a:off x="3959961" y="3483606"/>
            <a:ext cx="1018221" cy="60969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5" name="14 Grupo"/>
          <p:cNvGrpSpPr/>
          <p:nvPr/>
        </p:nvGrpSpPr>
        <p:grpSpPr>
          <a:xfrm>
            <a:off x="3443271" y="1752587"/>
            <a:ext cx="2001356" cy="1303942"/>
            <a:chOff x="3271822" y="109530"/>
            <a:chExt cx="2001356" cy="1303942"/>
          </a:xfrm>
          <a:scene3d>
            <a:camera prst="orthographicFront"/>
            <a:lightRig rig="chilly" dir="t"/>
          </a:scene3d>
        </p:grpSpPr>
        <p:sp>
          <p:nvSpPr>
            <p:cNvPr id="24" name="23 Rectángulo redondeado"/>
            <p:cNvSpPr/>
            <p:nvPr/>
          </p:nvSpPr>
          <p:spPr>
            <a:xfrm>
              <a:off x="3271822" y="109530"/>
              <a:ext cx="2001356" cy="1303942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3310013" y="147721"/>
              <a:ext cx="1924974" cy="12275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effectLst/>
                  <a:latin typeface="Candara" pitchFamily="34" charset="0"/>
                </a:rPr>
                <a:t>Motivar la inclusión de las PcD en los grupos de autoayuda establecidos</a:t>
              </a:r>
              <a:endParaRPr lang="es-CL" sz="16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  <p:sp>
        <p:nvSpPr>
          <p:cNvPr id="16" name="15 Flecha izquierda"/>
          <p:cNvSpPr/>
          <p:nvPr/>
        </p:nvSpPr>
        <p:spPr>
          <a:xfrm rot="19332935">
            <a:off x="5371595" y="4224152"/>
            <a:ext cx="731054" cy="60969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7" name="16 Grupo"/>
          <p:cNvGrpSpPr/>
          <p:nvPr/>
        </p:nvGrpSpPr>
        <p:grpSpPr>
          <a:xfrm>
            <a:off x="6157912" y="2895602"/>
            <a:ext cx="2001356" cy="1303942"/>
            <a:chOff x="5986463" y="1252545"/>
            <a:chExt cx="2001356" cy="1303942"/>
          </a:xfrm>
          <a:scene3d>
            <a:camera prst="orthographicFront"/>
            <a:lightRig rig="chilly" dir="t"/>
          </a:scene3d>
        </p:grpSpPr>
        <p:sp>
          <p:nvSpPr>
            <p:cNvPr id="22" name="21 Rectángulo redondeado"/>
            <p:cNvSpPr/>
            <p:nvPr/>
          </p:nvSpPr>
          <p:spPr>
            <a:xfrm>
              <a:off x="5986463" y="1252545"/>
              <a:ext cx="2001356" cy="1303942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6024654" y="1290736"/>
              <a:ext cx="1924974" cy="12275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effectLst/>
                  <a:latin typeface="Candara" pitchFamily="34" charset="0"/>
                </a:rPr>
                <a:t>Motivar a los miembros de grupos de autoayuda a participar en los programas de RBC</a:t>
              </a:r>
              <a:endParaRPr lang="es-CL" sz="16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  <p:sp>
        <p:nvSpPr>
          <p:cNvPr id="18" name="17 Flecha izquierda"/>
          <p:cNvSpPr/>
          <p:nvPr/>
        </p:nvSpPr>
        <p:spPr>
          <a:xfrm rot="21475066">
            <a:off x="5878941" y="5315804"/>
            <a:ext cx="685719" cy="609698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9" name="18 Grupo"/>
          <p:cNvGrpSpPr/>
          <p:nvPr/>
        </p:nvGrpSpPr>
        <p:grpSpPr>
          <a:xfrm>
            <a:off x="6729421" y="4681551"/>
            <a:ext cx="2032329" cy="1625863"/>
            <a:chOff x="6557972" y="3038494"/>
            <a:chExt cx="2032329" cy="1625863"/>
          </a:xfrm>
          <a:scene3d>
            <a:camera prst="orthographicFront"/>
            <a:lightRig rig="chilly" dir="t"/>
          </a:scene3d>
        </p:grpSpPr>
        <p:sp>
          <p:nvSpPr>
            <p:cNvPr id="20" name="19 Rectángulo redondeado"/>
            <p:cNvSpPr/>
            <p:nvPr/>
          </p:nvSpPr>
          <p:spPr>
            <a:xfrm>
              <a:off x="6557972" y="3038494"/>
              <a:ext cx="2032329" cy="1625863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6605592" y="3086114"/>
              <a:ext cx="1937089" cy="1530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6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effectLst/>
                  <a:latin typeface="Candara" pitchFamily="34" charset="0"/>
                </a:rPr>
                <a:t>Motivar a los grupos de autoayuda a unirse</a:t>
              </a:r>
              <a:endParaRPr lang="es-CL" sz="16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  <p:grpSp>
        <p:nvGrpSpPr>
          <p:cNvPr id="32" name="3 Grupo"/>
          <p:cNvGrpSpPr/>
          <p:nvPr/>
        </p:nvGrpSpPr>
        <p:grpSpPr>
          <a:xfrm>
            <a:off x="1928794" y="1357298"/>
            <a:ext cx="5357850" cy="3143272"/>
            <a:chOff x="6557972" y="3038494"/>
            <a:chExt cx="2032329" cy="1625863"/>
          </a:xfrm>
          <a:scene3d>
            <a:camera prst="orthographicFront"/>
            <a:lightRig rig="chilly" dir="t"/>
          </a:scene3d>
        </p:grpSpPr>
        <p:sp>
          <p:nvSpPr>
            <p:cNvPr id="33" name="32 Rectángulo redondeado"/>
            <p:cNvSpPr/>
            <p:nvPr/>
          </p:nvSpPr>
          <p:spPr>
            <a:xfrm>
              <a:off x="6557972" y="3038494"/>
              <a:ext cx="2032329" cy="1625863"/>
            </a:xfrm>
            <a:prstGeom prst="roundRect">
              <a:avLst>
                <a:gd name="adj" fmla="val 10000"/>
              </a:avLst>
            </a:prstGeom>
            <a:solidFill>
              <a:schemeClr val="tx2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33 Rectángulo"/>
            <p:cNvSpPr/>
            <p:nvPr/>
          </p:nvSpPr>
          <p:spPr>
            <a:xfrm>
              <a:off x="6605592" y="3086114"/>
              <a:ext cx="1937089" cy="15306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600" u="none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Concepto:</a:t>
              </a:r>
              <a:endParaRPr lang="es-CL" sz="20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andara" pitchFamily="34" charset="0"/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Grupos informales que se reúnen para tratar problemas comunes, otorgándose apoyo mutuo.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Pueden tener diferentes propósitos dependiendo de la situación y la necesidad.</a:t>
              </a: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Pertenecer a un grupo o a una organización es uno de los medios principales con el que las PcD pueden participar en sus comunidades.</a:t>
              </a:r>
              <a:endParaRPr lang="es-CL" sz="2000" u="none" kern="12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ndara" pitchFamily="34" charset="0"/>
              </a:endParaRPr>
            </a:p>
            <a:p>
              <a:pPr lvl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600" u="none" kern="12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1276336"/>
          </a:xfrm>
        </p:spPr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</a:t>
            </a:r>
            <a:b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Promoviendo grupos de autoayuda</a:t>
            </a:r>
            <a:endParaRPr lang="es-CL" sz="4000" dirty="0">
              <a:solidFill>
                <a:srgbClr val="FFFF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857340"/>
            <a:ext cx="5143536" cy="5000660"/>
          </a:xfrm>
        </p:spPr>
        <p:txBody>
          <a:bodyPr/>
          <a:lstStyle/>
          <a:p>
            <a:pPr algn="just"/>
            <a:r>
              <a:rPr lang="es-CL" sz="23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En el </a:t>
            </a:r>
            <a:r>
              <a:rPr lang="es-CL" sz="23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Tibet</a:t>
            </a:r>
            <a:r>
              <a:rPr lang="es-CL" sz="23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(China) se conformó un grupo de autoayuda de padres y familiares de niños con discapacidad.</a:t>
            </a:r>
          </a:p>
          <a:p>
            <a:pPr algn="just"/>
            <a:r>
              <a:rPr lang="es-CL" sz="23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Identificaron  las actitudes prejuiciosas y conductas discriminatorias dirigidas a sus hijos como un tema prioritario para abordar como grupo.</a:t>
            </a:r>
          </a:p>
          <a:p>
            <a:pPr algn="just"/>
            <a:r>
              <a:rPr lang="es-CL" sz="23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Realizaron sesiones educativas y de sensibilización en la comunidad.</a:t>
            </a:r>
          </a:p>
          <a:p>
            <a:pPr algn="just"/>
            <a:r>
              <a:rPr lang="es-CL" sz="23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Actualmente los niños con discapacidad y sus padres participan activamente en la comunidad.</a:t>
            </a: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1202" name="Picture 2" descr="http://t0.gstatic.com/images?q=tbn:ANd9GcR_NgVKmEL7fZckCS0GSIPkopexjbep-MgVK8VpSGQ3VAVj9g9Eigw7qYxOSA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5786446" y="2928934"/>
            <a:ext cx="2786082" cy="2086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Guías para la RBC 2012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Fundamentadas en:</a:t>
            </a:r>
          </a:p>
          <a:p>
            <a:pPr lvl="1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Consulta Internacional para Revisar la RBC (2003).</a:t>
            </a:r>
          </a:p>
          <a:p>
            <a:pPr lvl="1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Posición Conjunta sobre RBC de la OIT, UNESCO y OMS (2004).</a:t>
            </a: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Estrategia que apunta a contribuir a la puesta en práctica de la Convención Internacional sobre los Derechos de las Personas con Discapacidad.</a:t>
            </a: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Promueve la elaboración de legislación nacional que incluya la discapacidad y que pueda apoyar el desarrollo inclusivo basado en la comunidad.</a:t>
            </a:r>
          </a:p>
          <a:p>
            <a:pPr algn="just"/>
            <a:endParaRPr lang="es-CL" sz="28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Organizaciones de Personas con Discapacidad (OPD)</a:t>
            </a:r>
            <a:endParaRPr lang="es-CL" dirty="0">
              <a:ln w="28575">
                <a:solidFill>
                  <a:schemeClr val="tx1"/>
                </a:solidFill>
              </a:ln>
              <a:solidFill>
                <a:srgbClr val="FFFF99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4929190" y="1857364"/>
            <a:ext cx="4000528" cy="2286016"/>
            <a:chOff x="174767" y="2967052"/>
            <a:chExt cx="2042468" cy="1429590"/>
          </a:xfrm>
          <a:scene3d>
            <a:camera prst="orthographicFront"/>
            <a:lightRig rig="chilly" dir="t"/>
          </a:scene3d>
        </p:grpSpPr>
        <p:sp>
          <p:nvSpPr>
            <p:cNvPr id="6" name="5 Rectángulo redondeado"/>
            <p:cNvSpPr/>
            <p:nvPr/>
          </p:nvSpPr>
          <p:spPr>
            <a:xfrm>
              <a:off x="174767" y="2967052"/>
              <a:ext cx="2042468" cy="1429590"/>
            </a:xfrm>
            <a:prstGeom prst="roundRect">
              <a:avLst>
                <a:gd name="adj" fmla="val 10000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216638" y="3008923"/>
              <a:ext cx="1958726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u="none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Conceptos Claves: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Membresía de una OPD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Grupos de autoayuda y OPD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Alianzas entre OPD y programas de RBC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endParaRPr lang="es-CL" sz="2000" u="none" kern="12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effectLst/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3143240" y="4214818"/>
            <a:ext cx="2650225" cy="2323365"/>
            <a:chOff x="3047243" y="2616727"/>
            <a:chExt cx="2650225" cy="2323365"/>
          </a:xfrm>
          <a:scene3d>
            <a:camera prst="orthographicFront"/>
            <a:lightRig rig="chilly" dir="t"/>
          </a:scene3d>
        </p:grpSpPr>
        <p:sp>
          <p:nvSpPr>
            <p:cNvPr id="26" name="25 Elipse"/>
            <p:cNvSpPr/>
            <p:nvPr/>
          </p:nvSpPr>
          <p:spPr>
            <a:xfrm>
              <a:off x="3047243" y="2616727"/>
              <a:ext cx="2650225" cy="2323365"/>
            </a:xfrm>
            <a:prstGeom prst="ellipse">
              <a:avLst/>
            </a:prstGeom>
            <a:solidFill>
              <a:srgbClr val="FFFF99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lipse 4"/>
            <p:cNvSpPr/>
            <p:nvPr/>
          </p:nvSpPr>
          <p:spPr>
            <a:xfrm>
              <a:off x="3435360" y="2956976"/>
              <a:ext cx="1873991" cy="16428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b="0" u="none" kern="1200" dirty="0" smtClean="0">
                  <a:ln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/>
                  <a:latin typeface="Candara" pitchFamily="34" charset="0"/>
                </a:rPr>
                <a:t>Organizaciones de PcD</a:t>
              </a:r>
              <a:endParaRPr lang="es-CL" sz="2000" b="0" u="none" kern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Candara" pitchFamily="34" charset="0"/>
              </a:endParaRPr>
            </a:p>
          </p:txBody>
        </p:sp>
      </p:grpSp>
      <p:sp>
        <p:nvSpPr>
          <p:cNvPr id="10" name="9 Flecha izquierda"/>
          <p:cNvSpPr/>
          <p:nvPr/>
        </p:nvSpPr>
        <p:spPr>
          <a:xfrm rot="10904477">
            <a:off x="2439189" y="5019923"/>
            <a:ext cx="661486" cy="6684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1" name="10 Grupo"/>
          <p:cNvGrpSpPr/>
          <p:nvPr/>
        </p:nvGrpSpPr>
        <p:grpSpPr>
          <a:xfrm>
            <a:off x="270764" y="4565143"/>
            <a:ext cx="2042468" cy="1429590"/>
            <a:chOff x="174767" y="2967052"/>
            <a:chExt cx="2042468" cy="1429590"/>
          </a:xfrm>
          <a:scene3d>
            <a:camera prst="orthographicFront"/>
            <a:lightRig rig="chilly" dir="t"/>
          </a:scene3d>
        </p:grpSpPr>
        <p:sp>
          <p:nvSpPr>
            <p:cNvPr id="24" name="23 Rectángulo redondeado"/>
            <p:cNvSpPr/>
            <p:nvPr/>
          </p:nvSpPr>
          <p:spPr>
            <a:xfrm>
              <a:off x="174767" y="2967052"/>
              <a:ext cx="2042468" cy="1429590"/>
            </a:xfrm>
            <a:prstGeom prst="roundRect">
              <a:avLst>
                <a:gd name="adj" fmla="val 10000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216638" y="3008923"/>
              <a:ext cx="1958726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effectLst/>
                  <a:latin typeface="Candara" pitchFamily="34" charset="0"/>
                </a:rPr>
                <a:t>Trabajar con las OPD</a:t>
              </a:r>
              <a:endParaRPr lang="es-CL" sz="20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  <p:sp>
        <p:nvSpPr>
          <p:cNvPr id="12" name="11 Flecha izquierda"/>
          <p:cNvSpPr/>
          <p:nvPr/>
        </p:nvSpPr>
        <p:spPr>
          <a:xfrm rot="13811477">
            <a:off x="2837717" y="3762007"/>
            <a:ext cx="737927" cy="6684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3" name="12 Grupo"/>
          <p:cNvGrpSpPr/>
          <p:nvPr/>
        </p:nvGrpSpPr>
        <p:grpSpPr>
          <a:xfrm>
            <a:off x="1266463" y="2136243"/>
            <a:ext cx="2194206" cy="1429590"/>
            <a:chOff x="1170466" y="538152"/>
            <a:chExt cx="2194206" cy="1429590"/>
          </a:xfrm>
          <a:scene3d>
            <a:camera prst="orthographicFront"/>
            <a:lightRig rig="chilly" dir="t"/>
          </a:scene3d>
        </p:grpSpPr>
        <p:sp>
          <p:nvSpPr>
            <p:cNvPr id="22" name="21 Rectángulo redondeado"/>
            <p:cNvSpPr/>
            <p:nvPr/>
          </p:nvSpPr>
          <p:spPr>
            <a:xfrm>
              <a:off x="1170466" y="538152"/>
              <a:ext cx="2194206" cy="1429590"/>
            </a:xfrm>
            <a:prstGeom prst="roundRect">
              <a:avLst>
                <a:gd name="adj" fmla="val 10000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1212337" y="580023"/>
              <a:ext cx="2110464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Asegurar que los miembros tengan acceso a programas de RBC</a:t>
              </a:r>
              <a:endParaRPr lang="es-CL" sz="20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  <p:sp>
        <p:nvSpPr>
          <p:cNvPr id="14" name="13 Flecha izquierda"/>
          <p:cNvSpPr/>
          <p:nvPr/>
        </p:nvSpPr>
        <p:spPr>
          <a:xfrm rot="18285812">
            <a:off x="5095348" y="3699137"/>
            <a:ext cx="723323" cy="6684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5" name="14 Grupo"/>
          <p:cNvGrpSpPr/>
          <p:nvPr/>
        </p:nvGrpSpPr>
        <p:grpSpPr>
          <a:xfrm>
            <a:off x="5124117" y="2136231"/>
            <a:ext cx="2194206" cy="1429590"/>
            <a:chOff x="5028120" y="538140"/>
            <a:chExt cx="2194206" cy="1429590"/>
          </a:xfrm>
          <a:scene3d>
            <a:camera prst="orthographicFront"/>
            <a:lightRig rig="chilly" dir="t"/>
          </a:scene3d>
        </p:grpSpPr>
        <p:sp>
          <p:nvSpPr>
            <p:cNvPr id="20" name="19 Rectángulo redondeado"/>
            <p:cNvSpPr/>
            <p:nvPr/>
          </p:nvSpPr>
          <p:spPr>
            <a:xfrm>
              <a:off x="5028120" y="538140"/>
              <a:ext cx="2194206" cy="1429590"/>
            </a:xfrm>
            <a:prstGeom prst="roundRect">
              <a:avLst>
                <a:gd name="adj" fmla="val 10000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20 Rectángulo"/>
            <p:cNvSpPr/>
            <p:nvPr/>
          </p:nvSpPr>
          <p:spPr>
            <a:xfrm>
              <a:off x="5069991" y="580011"/>
              <a:ext cx="2110464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Motivarlos a apoyar la RBC como estrategia</a:t>
              </a:r>
              <a:endParaRPr lang="es-CL" sz="20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  <p:sp>
        <p:nvSpPr>
          <p:cNvPr id="16" name="15 Flecha izquierda"/>
          <p:cNvSpPr/>
          <p:nvPr/>
        </p:nvSpPr>
        <p:spPr>
          <a:xfrm rot="49212">
            <a:off x="5868447" y="5069777"/>
            <a:ext cx="531947" cy="668449"/>
          </a:xfrm>
          <a:prstGeom prst="leftArrow">
            <a:avLst>
              <a:gd name="adj1" fmla="val 60000"/>
              <a:gd name="adj2" fmla="val 50000"/>
            </a:avLst>
          </a:prstGeom>
          <a:solidFill>
            <a:srgbClr val="FFFF99"/>
          </a:solidFill>
          <a:ln w="28575">
            <a:solidFill>
              <a:schemeClr val="tx1"/>
            </a:solidFill>
          </a:ln>
          <a:scene3d>
            <a:camera prst="orthographicFront"/>
            <a:lightRig rig="chilly" dir="t"/>
          </a:scene3d>
          <a:sp3d z="-25700" extrusionH="1700" prstMaterial="translucentPowder">
            <a:bevelT w="25400" h="6350" prst="softRound"/>
            <a:bevelB w="0" h="0" prst="convex"/>
          </a:sp3d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/>
        </p:style>
      </p:sp>
      <p:grpSp>
        <p:nvGrpSpPr>
          <p:cNvPr id="17" name="16 Grupo"/>
          <p:cNvGrpSpPr/>
          <p:nvPr/>
        </p:nvGrpSpPr>
        <p:grpSpPr>
          <a:xfrm>
            <a:off x="6621655" y="4708002"/>
            <a:ext cx="2161141" cy="1429590"/>
            <a:chOff x="6525658" y="3109911"/>
            <a:chExt cx="2161141" cy="1429590"/>
          </a:xfrm>
          <a:scene3d>
            <a:camera prst="orthographicFront"/>
            <a:lightRig rig="chilly" dir="t"/>
          </a:scene3d>
        </p:grpSpPr>
        <p:sp>
          <p:nvSpPr>
            <p:cNvPr id="18" name="17 Rectángulo redondeado"/>
            <p:cNvSpPr/>
            <p:nvPr/>
          </p:nvSpPr>
          <p:spPr>
            <a:xfrm>
              <a:off x="6525658" y="3109911"/>
              <a:ext cx="2161141" cy="1429590"/>
            </a:xfrm>
            <a:prstGeom prst="roundRect">
              <a:avLst>
                <a:gd name="adj" fmla="val 10000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18 Rectángulo"/>
            <p:cNvSpPr/>
            <p:nvPr/>
          </p:nvSpPr>
          <p:spPr>
            <a:xfrm>
              <a:off x="6567529" y="3151782"/>
              <a:ext cx="2077399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bg2"/>
                  </a:solidFill>
                  <a:latin typeface="Candara" pitchFamily="34" charset="0"/>
                </a:rPr>
                <a:t>Apoyar la formación de OPD basadas en la comunidad</a:t>
              </a:r>
              <a:endParaRPr lang="es-CL" sz="20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  <p:grpSp>
        <p:nvGrpSpPr>
          <p:cNvPr id="28" name="27 Grupo"/>
          <p:cNvGrpSpPr/>
          <p:nvPr/>
        </p:nvGrpSpPr>
        <p:grpSpPr>
          <a:xfrm>
            <a:off x="3929058" y="1714488"/>
            <a:ext cx="5021762" cy="2357454"/>
            <a:chOff x="174767" y="2967052"/>
            <a:chExt cx="2042468" cy="1429590"/>
          </a:xfrm>
          <a:scene3d>
            <a:camera prst="orthographicFront"/>
            <a:lightRig rig="chilly" dir="t"/>
          </a:scene3d>
        </p:grpSpPr>
        <p:sp>
          <p:nvSpPr>
            <p:cNvPr id="29" name="28 Rectángulo redondeado"/>
            <p:cNvSpPr/>
            <p:nvPr/>
          </p:nvSpPr>
          <p:spPr>
            <a:xfrm>
              <a:off x="174767" y="2967052"/>
              <a:ext cx="2042468" cy="1429590"/>
            </a:xfrm>
            <a:prstGeom prst="roundRect">
              <a:avLst>
                <a:gd name="adj" fmla="val 10000"/>
              </a:avLst>
            </a:prstGeom>
            <a:solidFill>
              <a:srgbClr val="FFFF66"/>
            </a:solidFill>
            <a:ln w="28575">
              <a:solidFill>
                <a:schemeClr val="tx1"/>
              </a:solidFill>
            </a:ln>
            <a:sp3d prstMaterial="translucentPowder">
              <a:bevelT w="127000" h="25400" prst="softRound"/>
            </a:sp3d>
          </p:spPr>
          <p:style>
            <a:lnRef idx="0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216638" y="3008923"/>
              <a:ext cx="1958726" cy="134584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u="none" kern="12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effectLst/>
                <a:latin typeface="Candara" pitchFamily="34" charset="0"/>
              </a:endParaRP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20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/>
                  <a:latin typeface="Candara" pitchFamily="34" charset="0"/>
                </a:rPr>
                <a:t>Concepto: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latin typeface="Candara" pitchFamily="34" charset="0"/>
                </a:rPr>
                <a:t>Surgen como respuesta a las barreras sociales que han impedido la igualdad en la participación de las PcD  y contra el control que otros ejercen sobre ellos.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itchFamily="34" charset="0"/>
                <a:buChar char="•"/>
              </a:pPr>
              <a:r>
                <a:rPr lang="es-CL" sz="2000" u="none" kern="1200" dirty="0" smtClean="0">
                  <a:ln>
                    <a:solidFill>
                      <a:schemeClr val="tx1"/>
                    </a:solidFill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Candara" pitchFamily="34" charset="0"/>
                </a:rPr>
                <a:t>La idea central es la defensa de los derechos de las PcD.</a:t>
              </a:r>
            </a:p>
            <a:p>
              <a:pPr lvl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2000" u="none" kern="1200" dirty="0">
                <a:ln>
                  <a:solidFill>
                    <a:schemeClr val="tx1"/>
                  </a:solidFill>
                </a:ln>
                <a:solidFill>
                  <a:schemeClr val="bg2"/>
                </a:solidFill>
                <a:effectLst/>
                <a:latin typeface="Candara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1276336"/>
          </a:xfrm>
        </p:spPr>
        <p:txBody>
          <a:bodyPr/>
          <a:lstStyle/>
          <a:p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Caso Ejemplo: </a:t>
            </a:r>
            <a:b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</a:br>
            <a:r>
              <a:rPr lang="es-CL" sz="4000" dirty="0" smtClean="0">
                <a:ln w="285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Un verdadero héroe</a:t>
            </a:r>
            <a:endParaRPr lang="es-CL" sz="4000" dirty="0">
              <a:solidFill>
                <a:srgbClr val="FFFF99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857340"/>
            <a:ext cx="4857784" cy="4786370"/>
          </a:xfrm>
        </p:spPr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año 2006 se conforma en </a:t>
            </a:r>
            <a:r>
              <a:rPr lang="es-CL" sz="24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Ladakh</a:t>
            </a:r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(norte de la India) el Grupo de Acción para la Inclusión y los Derechos de PcD.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Motivados por el Presidente del Grupo Mohammed </a:t>
            </a:r>
            <a:r>
              <a:rPr lang="es-CL" sz="24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Iqbal</a:t>
            </a:r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, se crea un 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programa comunal de manejo de basura como </a:t>
            </a:r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oportunidad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laboral para PcD y </a:t>
            </a:r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atendiendo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</a:t>
            </a:r>
            <a:r>
              <a:rPr lang="pt-BR" sz="24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un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serio problema </a:t>
            </a:r>
            <a:r>
              <a:rPr lang="pt-BR" sz="24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con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 </a:t>
            </a:r>
            <a:r>
              <a:rPr lang="pt-BR" sz="24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basura de </a:t>
            </a:r>
            <a:r>
              <a:rPr lang="pt-BR" sz="24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</a:t>
            </a:r>
            <a:r>
              <a:rPr lang="pt-BR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 </a:t>
            </a:r>
            <a:r>
              <a:rPr lang="pt-BR" sz="2400" dirty="0" err="1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ciudad</a:t>
            </a:r>
            <a:r>
              <a:rPr lang="pt-BR" sz="23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.</a:t>
            </a:r>
            <a:endParaRPr lang="es-CL" sz="23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  <p:sp>
        <p:nvSpPr>
          <p:cNvPr id="48130" name="AutoShape 2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2" name="AutoShape 4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8134" name="AutoShape 6" descr="http://imagenes.publico.es/resources/archivos/2012/4/16/13345661519774g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52226" name="Picture 2" descr="http://eleconomista.com.mx/files/imagecache/nota_completa/basura%20electronica%20india%20reuters%20ok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r="30309"/>
          <a:stretch>
            <a:fillRect/>
          </a:stretch>
        </p:blipFill>
        <p:spPr bwMode="auto">
          <a:xfrm>
            <a:off x="5500694" y="2285992"/>
            <a:ext cx="3000396" cy="2857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 w="28575">
                  <a:solidFill>
                    <a:schemeClr val="tx1"/>
                  </a:solidFill>
                </a:ln>
                <a:solidFill>
                  <a:srgbClr val="6699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Fortalecimiento en la RBC: Conclusiones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fortalecimiento surge desde el cambio de la visión biomédica a una salud basada en la comunidad.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fortalecimiento de las PcD es el punto clave para el empoderamiento, toma de conciencia y desarrollo de habilidades.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El punto de partida de cualquier programa de RBC debe ser facilitar el fortalecimiento de las PcD, sus familias y comunidades, pues permite alcanzar resultados y sostenibilidad de estos.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Las actividades promueven la participación activa de las PcD  en sus comunidades. Además promueven el trabajo en equipo para la defensa de sus derechos.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Conclusiones Generales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967310"/>
          </a:xfrm>
        </p:spPr>
        <p:txBody>
          <a:bodyPr/>
          <a:lstStyle/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Las Guías de OMS para RBC 2012 constituyen una orientación sobre el cómo desarrollar y fortalecer los programas de RBC.</a:t>
            </a:r>
          </a:p>
          <a:p>
            <a:pPr lvl="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Apunta a satisfacer las necesidades básicas y mejorar la calidad de vida de las PcD y sus familias facilitándoles el acceso a la salud, educación, subsistencia y a la sociedad en general.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Promueve la inclusión y participación de las PcD en los procesos de desarrollo y toma de decisiones.</a:t>
            </a:r>
          </a:p>
          <a:p>
            <a:pPr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 RBC es una práctica libre y creativa, por lo que las distintas estrategias destinadas a mejorar la calidad de vida de las personas en situación de discapacidad serán válidas.</a:t>
            </a:r>
          </a:p>
          <a:p>
            <a:pPr lvl="0" algn="just">
              <a:buNone/>
            </a:pPr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0" algn="just"/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0" algn="just"/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967310"/>
          </a:xfrm>
        </p:spPr>
        <p:txBody>
          <a:bodyPr/>
          <a:lstStyle/>
          <a:p>
            <a:pPr lvl="0" algn="just">
              <a:buNone/>
            </a:pPr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0" algn="just"/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lvl="0" algn="just"/>
            <a:endParaRPr lang="es-CL" sz="24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  <p:pic>
        <p:nvPicPr>
          <p:cNvPr id="1028" name="Picture 4" descr="http://estaticos02.cache.el-mundo.net/elmundo/imagenes/2008/11/26/1227700576_0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 rot="21343531">
            <a:off x="305818" y="4174440"/>
            <a:ext cx="3096344" cy="2571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1 Imagen" descr="Fotografía 0172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214282" y="285728"/>
            <a:ext cx="2428655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3 Imagen" descr="graciela_fuentes.JPG"/>
          <p:cNvPicPr>
            <a:picLocks noChangeAspect="1"/>
          </p:cNvPicPr>
          <p:nvPr/>
        </p:nvPicPr>
        <p:blipFill>
          <a:blip r:embed="rId5" cstate="print">
            <a:lum contrast="30000"/>
          </a:blip>
          <a:srcRect/>
          <a:stretch>
            <a:fillRect/>
          </a:stretch>
        </p:blipFill>
        <p:spPr bwMode="auto">
          <a:xfrm rot="284193">
            <a:off x="5456134" y="348726"/>
            <a:ext cx="3360373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4" descr="Jesus bar stand"/>
          <p:cNvPicPr>
            <a:picLocks noChangeAspect="1" noChangeArrowheads="1"/>
          </p:cNvPicPr>
          <p:nvPr/>
        </p:nvPicPr>
        <p:blipFill>
          <a:blip r:embed="rId6" cstate="print">
            <a:lum bright="-10000" contrast="30000"/>
          </a:blip>
          <a:srcRect/>
          <a:stretch>
            <a:fillRect/>
          </a:stretch>
        </p:blipFill>
        <p:spPr bwMode="auto">
          <a:xfrm rot="183794">
            <a:off x="6161708" y="3373705"/>
            <a:ext cx="2557751" cy="3418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4 Marcador de contenido" descr="vida independiente.jpg"/>
          <p:cNvPicPr>
            <a:picLocks noChangeAspect="1"/>
          </p:cNvPicPr>
          <p:nvPr/>
        </p:nvPicPr>
        <p:blipFill>
          <a:blip r:embed="rId7" cstate="print">
            <a:lum contrast="40000"/>
          </a:blip>
          <a:stretch>
            <a:fillRect/>
          </a:stretch>
        </p:blipFill>
        <p:spPr bwMode="auto">
          <a:xfrm rot="21376296">
            <a:off x="2525303" y="1702912"/>
            <a:ext cx="4139280" cy="31009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Discapacidad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Evolución histórica del concepto de Discapacidad</a:t>
            </a: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endParaRPr lang="es-CL" sz="280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algn="just"/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Definición actual: “la discapacidad resulta de la interacción entre las personas con deficiencias y las barreras de actitudes y ambientales que obstaculizan su participación plena y efectiva en la sociedad sobre una base de igualdad con otros” (CIDPD, 2006)</a:t>
            </a:r>
            <a:endParaRPr lang="es-CL" sz="28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000100" y="2214554"/>
          <a:ext cx="6929486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sz="40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Epidemiología de la Discapacidad</a:t>
            </a:r>
            <a:endParaRPr lang="es-CL" sz="400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10% aprox. de la población mundial vive con una discapacidad.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80% de las PcD viven en países en desarrollo.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15–20% de los pobres del mundo son PcD.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No hay servicios de rehabilitación disponibles para las PcD en 62 países.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Los niños con discapacidad son mucho menos propensos a asistir a la escuela en relación a los niños sin discapacidad.</a:t>
            </a:r>
          </a:p>
          <a:p>
            <a:pPr algn="just"/>
            <a:r>
              <a:rPr lang="es-CL" sz="26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Las PcD tienden a experimentar un alto desempleo y tener ingresos menores que las personas sin discapacidad.</a:t>
            </a:r>
          </a:p>
          <a:p>
            <a:pPr algn="just"/>
            <a:endParaRPr lang="es-CL" sz="2600" dirty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Hitos relevantes de la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14282" y="18288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7" name="6 Flecha a la derecha con muesca"/>
          <p:cNvSpPr/>
          <p:nvPr/>
        </p:nvSpPr>
        <p:spPr>
          <a:xfrm>
            <a:off x="457200" y="2857496"/>
            <a:ext cx="8686800" cy="2214578"/>
          </a:xfrm>
          <a:prstGeom prst="notchedRightArrow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9" name="8 Grupo"/>
          <p:cNvGrpSpPr/>
          <p:nvPr/>
        </p:nvGrpSpPr>
        <p:grpSpPr>
          <a:xfrm>
            <a:off x="500032" y="1857364"/>
            <a:ext cx="1612748" cy="2031688"/>
            <a:chOff x="214312" y="365751"/>
            <a:chExt cx="1612748" cy="2031688"/>
          </a:xfrm>
        </p:grpSpPr>
        <p:sp>
          <p:nvSpPr>
            <p:cNvPr id="31" name="30 Rectángulo"/>
            <p:cNvSpPr/>
            <p:nvPr/>
          </p:nvSpPr>
          <p:spPr>
            <a:xfrm>
              <a:off x="214312" y="385759"/>
              <a:ext cx="1469870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31 Rectángulo"/>
            <p:cNvSpPr/>
            <p:nvPr/>
          </p:nvSpPr>
          <p:spPr>
            <a:xfrm>
              <a:off x="357190" y="365751"/>
              <a:ext cx="1469870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OMS Declaración Alma Ata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1978  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0" name="9 Elipse"/>
          <p:cNvSpPr/>
          <p:nvPr/>
        </p:nvSpPr>
        <p:spPr>
          <a:xfrm>
            <a:off x="1214414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10 Grupo"/>
          <p:cNvGrpSpPr/>
          <p:nvPr/>
        </p:nvGrpSpPr>
        <p:grpSpPr>
          <a:xfrm>
            <a:off x="2500298" y="2214554"/>
            <a:ext cx="1643073" cy="2051694"/>
            <a:chOff x="1571637" y="2600337"/>
            <a:chExt cx="1274483" cy="2011680"/>
          </a:xfrm>
        </p:grpSpPr>
        <p:sp>
          <p:nvSpPr>
            <p:cNvPr id="29" name="28 Rectángulo"/>
            <p:cNvSpPr/>
            <p:nvPr/>
          </p:nvSpPr>
          <p:spPr>
            <a:xfrm>
              <a:off x="1571637" y="2600337"/>
              <a:ext cx="1026007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29 Rectángulo"/>
            <p:cNvSpPr/>
            <p:nvPr/>
          </p:nvSpPr>
          <p:spPr>
            <a:xfrm>
              <a:off x="1571637" y="2600337"/>
              <a:ext cx="1274483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Posición </a:t>
              </a: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conjunta OMS-UNESCO-OIT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1994</a:t>
              </a:r>
            </a:p>
          </p:txBody>
        </p:sp>
      </p:grpSp>
      <p:sp>
        <p:nvSpPr>
          <p:cNvPr id="12" name="11 Elipse"/>
          <p:cNvSpPr/>
          <p:nvPr/>
        </p:nvSpPr>
        <p:spPr>
          <a:xfrm>
            <a:off x="3071802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" name="12 Grupo"/>
          <p:cNvGrpSpPr/>
          <p:nvPr/>
        </p:nvGrpSpPr>
        <p:grpSpPr>
          <a:xfrm>
            <a:off x="1571604" y="2000240"/>
            <a:ext cx="4400365" cy="2044222"/>
            <a:chOff x="2536623" y="496087"/>
            <a:chExt cx="3561934" cy="2044222"/>
          </a:xfrm>
        </p:grpSpPr>
        <p:sp>
          <p:nvSpPr>
            <p:cNvPr id="27" name="26 Rectángulo"/>
            <p:cNvSpPr/>
            <p:nvPr/>
          </p:nvSpPr>
          <p:spPr>
            <a:xfrm>
              <a:off x="2536623" y="528629"/>
              <a:ext cx="1364530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27 Rectángulo"/>
            <p:cNvSpPr/>
            <p:nvPr/>
          </p:nvSpPr>
          <p:spPr>
            <a:xfrm>
              <a:off x="4734027" y="496087"/>
              <a:ext cx="1364530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Consulta Internacional para revisar RBC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  <a:cs typeface="Narkisim" pitchFamily="34" charset="-79"/>
                </a:rPr>
                <a:t>2003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3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13 Elipse"/>
          <p:cNvSpPr/>
          <p:nvPr/>
        </p:nvSpPr>
        <p:spPr>
          <a:xfrm>
            <a:off x="4929190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14 Grupo"/>
          <p:cNvGrpSpPr/>
          <p:nvPr/>
        </p:nvGrpSpPr>
        <p:grpSpPr>
          <a:xfrm>
            <a:off x="4143372" y="4071942"/>
            <a:ext cx="2941413" cy="2071702"/>
            <a:chOff x="3916635" y="2580329"/>
            <a:chExt cx="2941413" cy="2071702"/>
          </a:xfrm>
        </p:grpSpPr>
        <p:sp>
          <p:nvSpPr>
            <p:cNvPr id="25" name="24 Rectángulo"/>
            <p:cNvSpPr/>
            <p:nvPr/>
          </p:nvSpPr>
          <p:spPr>
            <a:xfrm>
              <a:off x="3916635" y="2600337"/>
              <a:ext cx="1466193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25 Rectángulo"/>
            <p:cNvSpPr/>
            <p:nvPr/>
          </p:nvSpPr>
          <p:spPr>
            <a:xfrm>
              <a:off x="5000660" y="2580329"/>
              <a:ext cx="1857388" cy="2071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2004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2° Posición conjunta OIT, UNESCO y OMS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6" name="15 Elipse"/>
          <p:cNvSpPr/>
          <p:nvPr/>
        </p:nvSpPr>
        <p:spPr>
          <a:xfrm>
            <a:off x="5786446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16 Grupo"/>
          <p:cNvGrpSpPr/>
          <p:nvPr/>
        </p:nvGrpSpPr>
        <p:grpSpPr>
          <a:xfrm>
            <a:off x="5715009" y="1877372"/>
            <a:ext cx="1740546" cy="2277424"/>
            <a:chOff x="5429289" y="385759"/>
            <a:chExt cx="1740546" cy="2277424"/>
          </a:xfrm>
        </p:grpSpPr>
        <p:sp>
          <p:nvSpPr>
            <p:cNvPr id="23" name="22 Rectángulo"/>
            <p:cNvSpPr/>
            <p:nvPr/>
          </p:nvSpPr>
          <p:spPr>
            <a:xfrm>
              <a:off x="5429289" y="385759"/>
              <a:ext cx="1311919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36 Rectángulo"/>
            <p:cNvSpPr/>
            <p:nvPr/>
          </p:nvSpPr>
          <p:spPr>
            <a:xfrm>
              <a:off x="5857916" y="651503"/>
              <a:ext cx="1311919" cy="2011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b" anchorCtr="0">
              <a:noAutofit/>
            </a:bodyPr>
            <a:lstStyle/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AutoNum type="arabicPlain" startAt="2006"/>
              </a:pPr>
              <a:endParaRPr lang="es-CL" sz="18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endParaRP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CIDPD</a:t>
              </a:r>
            </a:p>
            <a:p>
              <a:pPr marL="34290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 ONU</a:t>
              </a:r>
            </a:p>
            <a:p>
              <a:pPr marL="34290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2006</a:t>
              </a:r>
            </a:p>
            <a:p>
              <a:pPr marL="342900" lvl="0" indent="-34290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18 Grupo"/>
          <p:cNvGrpSpPr/>
          <p:nvPr/>
        </p:nvGrpSpPr>
        <p:grpSpPr>
          <a:xfrm>
            <a:off x="7086191" y="4091950"/>
            <a:ext cx="1048523" cy="1435937"/>
            <a:chOff x="6800471" y="2600337"/>
            <a:chExt cx="1048523" cy="1435937"/>
          </a:xfrm>
        </p:grpSpPr>
        <p:sp>
          <p:nvSpPr>
            <p:cNvPr id="21" name="20 Rectángulo"/>
            <p:cNvSpPr/>
            <p:nvPr/>
          </p:nvSpPr>
          <p:spPr>
            <a:xfrm>
              <a:off x="6800471" y="2600337"/>
              <a:ext cx="1048523" cy="143593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21 Rectángulo"/>
            <p:cNvSpPr/>
            <p:nvPr/>
          </p:nvSpPr>
          <p:spPr>
            <a:xfrm>
              <a:off x="6800471" y="2600337"/>
              <a:ext cx="1048523" cy="14359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2012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Guías para la RBC 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" name="19 Elipse"/>
          <p:cNvSpPr/>
          <p:nvPr/>
        </p:nvSpPr>
        <p:spPr>
          <a:xfrm>
            <a:off x="7335808" y="3734756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32 Elipse"/>
          <p:cNvSpPr/>
          <p:nvPr/>
        </p:nvSpPr>
        <p:spPr>
          <a:xfrm>
            <a:off x="2071670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4" name="33 Grupo"/>
          <p:cNvGrpSpPr/>
          <p:nvPr/>
        </p:nvGrpSpPr>
        <p:grpSpPr>
          <a:xfrm>
            <a:off x="1142976" y="4143380"/>
            <a:ext cx="1857388" cy="2020230"/>
            <a:chOff x="1571637" y="2591787"/>
            <a:chExt cx="1857388" cy="2020230"/>
          </a:xfrm>
        </p:grpSpPr>
        <p:sp>
          <p:nvSpPr>
            <p:cNvPr id="35" name="34 Rectángulo"/>
            <p:cNvSpPr/>
            <p:nvPr/>
          </p:nvSpPr>
          <p:spPr>
            <a:xfrm>
              <a:off x="1571637" y="2600337"/>
              <a:ext cx="1026007" cy="201168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35 Rectángulo"/>
            <p:cNvSpPr/>
            <p:nvPr/>
          </p:nvSpPr>
          <p:spPr>
            <a:xfrm>
              <a:off x="2313947" y="2591787"/>
              <a:ext cx="1115078" cy="1357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28016" rIns="128016" bIns="128016" numCol="1" spcCol="1270" anchor="t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1981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Manual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CL" sz="1800" kern="1200" dirty="0" smtClean="0">
                  <a:ln>
                    <a:solidFill>
                      <a:sysClr val="windowText" lastClr="000000"/>
                    </a:solidFill>
                  </a:ln>
                  <a:solidFill>
                    <a:sysClr val="windowText" lastClr="000000"/>
                  </a:solidFill>
                  <a:latin typeface="Candara" pitchFamily="34" charset="0"/>
                </a:rPr>
                <a:t>RBC</a:t>
              </a:r>
              <a:endParaRPr lang="es-CL" sz="1800" kern="1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8" name="37 Elipse"/>
          <p:cNvSpPr/>
          <p:nvPr/>
        </p:nvSpPr>
        <p:spPr>
          <a:xfrm>
            <a:off x="6572264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38 Elipse"/>
          <p:cNvSpPr/>
          <p:nvPr/>
        </p:nvSpPr>
        <p:spPr>
          <a:xfrm>
            <a:off x="4000496" y="3714752"/>
            <a:ext cx="502920" cy="502920"/>
          </a:xfrm>
          <a:prstGeom prst="ellipse">
            <a:avLst/>
          </a:prstGeom>
          <a:solidFill>
            <a:srgbClr val="FF7C80"/>
          </a:solidFill>
          <a:ln w="28575">
            <a:solidFill>
              <a:schemeClr val="tx1"/>
            </a:solidFill>
          </a:ln>
        </p:spPr>
        <p:style>
          <a:lnRef idx="3">
            <a:scrgbClr r="0" g="0" b="0"/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40 Rectángulo"/>
          <p:cNvSpPr/>
          <p:nvPr/>
        </p:nvSpPr>
        <p:spPr>
          <a:xfrm>
            <a:off x="3428992" y="4143380"/>
            <a:ext cx="1677649" cy="235745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8016" tIns="128016" rIns="128016" bIns="128016" numCol="1" spcCol="1270" anchor="b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rPr>
              <a:t>2002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L" sz="1600" kern="1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andara" pitchFamily="34" charset="0"/>
              </a:rPr>
              <a:t>Reedición de Manual de RBC “Cuadernos de  Capacitación Comunitaria para PcD y sus familias” 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s-CL" sz="1200" kern="1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Rehabilitación Basada en la Comunidad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28600" y="1676400"/>
            <a:ext cx="868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1" lang="es-CL" sz="2800" b="0" i="0" u="none" strike="noStrike" kern="0" cap="none" spc="0" normalizeH="0" baseline="0" noProof="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4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214282" y="1357298"/>
            <a:ext cx="847251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</a:pP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8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Estrategia de desarrollo comunitario para la rehabilitación, igualdad de oportunidades y la integración social de todas las PcD </a:t>
            </a: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(OIT – UNESCO - OMS, 2004).</a:t>
            </a:r>
            <a:endParaRPr kumimoji="1" lang="es-CL" sz="2800" kern="0" dirty="0" smtClean="0">
              <a:ln>
                <a:solidFill>
                  <a:sysClr val="windowText" lastClr="000000"/>
                </a:solidFill>
              </a:ln>
              <a:latin typeface="Candara" pitchFamily="34" charset="0"/>
            </a:endParaRP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800" kern="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PRINCIPIOS: basados en la Convención Internacional sobre los Derechos de las Personas con Discapacidad: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Respeto por la dignidad, autonomía, libertad de elección e independencia de las personas.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No discriminación.</a:t>
            </a:r>
          </a:p>
          <a:p>
            <a:pPr marL="800100" lvl="1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r>
              <a:rPr kumimoji="1" lang="es-CL" sz="2400" kern="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Participación plena y efectiva e inclusión en la sociedad.</a:t>
            </a:r>
          </a:p>
          <a:p>
            <a:pPr marL="342900" lvl="0" indent="-342900" algn="just" fontAlgn="base">
              <a:spcBef>
                <a:spcPct val="20000"/>
              </a:spcBef>
              <a:spcAft>
                <a:spcPct val="0"/>
              </a:spcAft>
              <a:buClr>
                <a:srgbClr val="3A5047"/>
              </a:buClr>
              <a:buSzPct val="75000"/>
              <a:buFont typeface="Wingdings" pitchFamily="2" charset="2"/>
              <a:buChar char="n"/>
            </a:pPr>
            <a:endParaRPr kumimoji="1" lang="es-CL" sz="2800" b="0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Matriz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158" y="1785926"/>
            <a:ext cx="4643470" cy="5072074"/>
          </a:xfrm>
        </p:spPr>
        <p:txBody>
          <a:bodyPr/>
          <a:lstStyle/>
          <a:p>
            <a:pPr lvl="0" algn="just">
              <a:defRPr/>
            </a:pPr>
            <a:r>
              <a:rPr lang="es-CL" sz="2800" dirty="0" smtClean="0">
                <a:ln>
                  <a:solidFill>
                    <a:sysClr val="windowText" lastClr="000000"/>
                  </a:solidFill>
                </a:ln>
                <a:latin typeface="Candara" pitchFamily="34" charset="0"/>
              </a:rPr>
              <a:t>Matriz de RBC (2004):</a:t>
            </a: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Enfoque multisectorial:</a:t>
            </a:r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  <a:sym typeface="Wingdings" pitchFamily="2" charset="2"/>
              </a:rPr>
              <a:t> formación de alianzas.</a:t>
            </a:r>
            <a:endParaRPr lang="es-CL" sz="2400" dirty="0" smtClean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latin typeface="Candara" pitchFamily="34" charset="0"/>
            </a:endParaRP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Sectores claves del desarrollo.</a:t>
            </a:r>
          </a:p>
          <a:p>
            <a:pPr marL="800100" lvl="1" indent="-342900" algn="just"/>
            <a:r>
              <a:rPr lang="es-CL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latin typeface="Candara" pitchFamily="34" charset="0"/>
              </a:rPr>
              <a:t>Objetivo: Asegurar que las PcD y sus familias tengan acceso a los beneficios de los distintos sectores.</a:t>
            </a:r>
          </a:p>
          <a:p>
            <a:endParaRPr lang="es-CL" dirty="0"/>
          </a:p>
        </p:txBody>
      </p:sp>
      <p:pic>
        <p:nvPicPr>
          <p:cNvPr id="20482" name="Picture 2" descr="http://www.andi.com.co/Archivos/image/IMAGENES%20BARRANQUILLA/BOLETIN%20PRIMER%20TRIMESTRE%202011/Comit%C3%A9%20Salud%20Ocupacional1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l="7426" t="2475" r="5940" b="8415"/>
          <a:stretch>
            <a:fillRect/>
          </a:stretch>
        </p:blipFill>
        <p:spPr bwMode="auto">
          <a:xfrm>
            <a:off x="5857884" y="2357430"/>
            <a:ext cx="2500330" cy="2571768"/>
          </a:xfrm>
          <a:prstGeom prst="ellipse">
            <a:avLst/>
          </a:prstGeom>
          <a:ln w="2857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Matriz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8 Conector recto de flecha"/>
          <p:cNvCxnSpPr/>
          <p:nvPr/>
        </p:nvCxnSpPr>
        <p:spPr bwMode="auto">
          <a:xfrm>
            <a:off x="1785918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12 Conector recto de flecha"/>
          <p:cNvCxnSpPr/>
          <p:nvPr/>
        </p:nvCxnSpPr>
        <p:spPr bwMode="auto">
          <a:xfrm>
            <a:off x="5214942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14 Conector recto de flecha"/>
          <p:cNvCxnSpPr/>
          <p:nvPr/>
        </p:nvCxnSpPr>
        <p:spPr bwMode="auto">
          <a:xfrm>
            <a:off x="7000892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" name="15 Conector recto de flecha"/>
          <p:cNvCxnSpPr/>
          <p:nvPr/>
        </p:nvCxnSpPr>
        <p:spPr bwMode="auto">
          <a:xfrm>
            <a:off x="3500430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 bright="11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PhagsPa" pitchFamily="34" charset="0"/>
              </a:rPr>
              <a:t>Matriz RBC</a:t>
            </a:r>
            <a:endParaRPr lang="es-CL" dirty="0">
              <a:ln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PhagsPa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228600" y="1676400"/>
          <a:ext cx="86868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9" name="8 Conector recto de flecha"/>
          <p:cNvCxnSpPr/>
          <p:nvPr/>
        </p:nvCxnSpPr>
        <p:spPr bwMode="auto">
          <a:xfrm>
            <a:off x="1785918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3" name="12 Conector recto de flecha"/>
          <p:cNvCxnSpPr/>
          <p:nvPr/>
        </p:nvCxnSpPr>
        <p:spPr bwMode="auto">
          <a:xfrm>
            <a:off x="5214942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5" name="14 Conector recto de flecha"/>
          <p:cNvCxnSpPr/>
          <p:nvPr/>
        </p:nvCxnSpPr>
        <p:spPr bwMode="auto">
          <a:xfrm>
            <a:off x="7000892" y="2071678"/>
            <a:ext cx="357190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cxnSp>
        <p:nvCxnSpPr>
          <p:cNvPr id="16" name="15 Conector recto de flecha"/>
          <p:cNvCxnSpPr/>
          <p:nvPr/>
        </p:nvCxnSpPr>
        <p:spPr bwMode="auto">
          <a:xfrm>
            <a:off x="3500430" y="2071678"/>
            <a:ext cx="428628" cy="1588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chemeClr val="bg2">
                <a:lumMod val="50000"/>
              </a:schemeClr>
            </a:solidFill>
            <a:prstDash val="solid"/>
            <a:round/>
            <a:headEnd type="arrow"/>
            <a:tailEnd type="arrow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7">
  <a:themeElements>
    <a:clrScheme name="Tema de Office 1">
      <a:dk1>
        <a:srgbClr val="000000"/>
      </a:dk1>
      <a:lt1>
        <a:srgbClr val="FFFFFF"/>
      </a:lt1>
      <a:dk2>
        <a:srgbClr val="FFFFFF"/>
      </a:dk2>
      <a:lt2>
        <a:srgbClr val="969696"/>
      </a:lt2>
      <a:accent1>
        <a:srgbClr val="93D598"/>
      </a:accent1>
      <a:accent2>
        <a:srgbClr val="29A744"/>
      </a:accent2>
      <a:accent3>
        <a:srgbClr val="FFFFFF"/>
      </a:accent3>
      <a:accent4>
        <a:srgbClr val="000000"/>
      </a:accent4>
      <a:accent5>
        <a:srgbClr val="C8E7CA"/>
      </a:accent5>
      <a:accent6>
        <a:srgbClr val="24973D"/>
      </a:accent6>
      <a:hlink>
        <a:srgbClr val="556731"/>
      </a:hlink>
      <a:folHlink>
        <a:srgbClr val="1A3021"/>
      </a:folHlink>
    </a:clrScheme>
    <a:fontScheme name="Tema de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3D598"/>
        </a:accent1>
        <a:accent2>
          <a:srgbClr val="29A744"/>
        </a:accent2>
        <a:accent3>
          <a:srgbClr val="FFFFFF"/>
        </a:accent3>
        <a:accent4>
          <a:srgbClr val="000000"/>
        </a:accent4>
        <a:accent5>
          <a:srgbClr val="C8E7CA"/>
        </a:accent5>
        <a:accent6>
          <a:srgbClr val="24973D"/>
        </a:accent6>
        <a:hlink>
          <a:srgbClr val="556731"/>
        </a:hlink>
        <a:folHlink>
          <a:srgbClr val="1A3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Tema7</Template>
  <TotalTime>1108</TotalTime>
  <Words>1668</Words>
  <Application>Microsoft Office PowerPoint</Application>
  <PresentationFormat>Presentación en pantalla (4:3)</PresentationFormat>
  <Paragraphs>257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Candara</vt:lpstr>
      <vt:lpstr>Microsoft PhagsPa</vt:lpstr>
      <vt:lpstr>Narkisim</vt:lpstr>
      <vt:lpstr>Wingdings</vt:lpstr>
      <vt:lpstr>Tema7</vt:lpstr>
      <vt:lpstr>Presentación de PowerPoint</vt:lpstr>
      <vt:lpstr>Guías para la RBC 2012</vt:lpstr>
      <vt:lpstr>Discapacidad</vt:lpstr>
      <vt:lpstr>Epidemiología de la Discapacidad</vt:lpstr>
      <vt:lpstr>Hitos relevantes de la RBC</vt:lpstr>
      <vt:lpstr>Rehabilitación Basada en la Comunidad</vt:lpstr>
      <vt:lpstr>Matriz RBC</vt:lpstr>
      <vt:lpstr>Matriz RBC</vt:lpstr>
      <vt:lpstr>Matriz RBC</vt:lpstr>
      <vt:lpstr>Componente FORTALECIMIENTO</vt:lpstr>
      <vt:lpstr>RBC y Fortalecimiento</vt:lpstr>
      <vt:lpstr>Defensa y comunicación</vt:lpstr>
      <vt:lpstr>Caso Ejemplo:  Señas para un futuro mejor</vt:lpstr>
      <vt:lpstr>Movilización Comunitaria</vt:lpstr>
      <vt:lpstr>Caso Ejemplo: Construyendo puentes para motivar a las comunidades</vt:lpstr>
      <vt:lpstr>Participación Política</vt:lpstr>
      <vt:lpstr>Caso Ejemplo:  Permitiendo a los ciegos votar</vt:lpstr>
      <vt:lpstr>Grupos de Autoayuda</vt:lpstr>
      <vt:lpstr>Caso Ejemplo:  Promoviendo grupos de autoayuda</vt:lpstr>
      <vt:lpstr>Organizaciones de Personas con Discapacidad (OPD)</vt:lpstr>
      <vt:lpstr>Caso Ejemplo:  Un verdadero héroe</vt:lpstr>
      <vt:lpstr>Fortalecimiento en la RBC: Conclusiones</vt:lpstr>
      <vt:lpstr>Conclusiones Generales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Guías para la RBC</dc:title>
  <dc:creator>hpnew</dc:creator>
  <cp:lastModifiedBy>Eladio Recabarren</cp:lastModifiedBy>
  <cp:revision>194</cp:revision>
  <dcterms:created xsi:type="dcterms:W3CDTF">2013-01-03T15:01:01Z</dcterms:created>
  <dcterms:modified xsi:type="dcterms:W3CDTF">2013-10-21T15:32:45Z</dcterms:modified>
</cp:coreProperties>
</file>