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84" r:id="rId6"/>
    <p:sldId id="306" r:id="rId7"/>
    <p:sldId id="283" r:id="rId8"/>
    <p:sldId id="261" r:id="rId9"/>
    <p:sldId id="307" r:id="rId10"/>
    <p:sldId id="308" r:id="rId11"/>
    <p:sldId id="309" r:id="rId12"/>
    <p:sldId id="310" r:id="rId13"/>
    <p:sldId id="311" r:id="rId14"/>
    <p:sldId id="312" r:id="rId15"/>
    <p:sldId id="314" r:id="rId16"/>
    <p:sldId id="315" r:id="rId17"/>
    <p:sldId id="316" r:id="rId18"/>
    <p:sldId id="317" r:id="rId19"/>
    <p:sldId id="319" r:id="rId20"/>
    <p:sldId id="320" r:id="rId2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CC66FF"/>
    <a:srgbClr val="CC00FF"/>
    <a:srgbClr val="CCCC00"/>
    <a:srgbClr val="FFFF8F"/>
    <a:srgbClr val="6699FF"/>
    <a:srgbClr val="00CCFF"/>
    <a:srgbClr val="FF9999"/>
    <a:srgbClr val="FF7C8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4" autoAdjust="0"/>
    <p:restoredTop sz="95849" autoAdjust="0"/>
  </p:normalViewPr>
  <p:slideViewPr>
    <p:cSldViewPr>
      <p:cViewPr varScale="1">
        <p:scale>
          <a:sx n="70" d="100"/>
          <a:sy n="70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E57535-E486-460C-AB6F-C4D184CD77EE}" type="doc">
      <dgm:prSet loTypeId="urn:microsoft.com/office/officeart/2005/8/layout/chevron1" loCatId="process" qsTypeId="urn:microsoft.com/office/officeart/2005/8/quickstyle/simple2" qsCatId="simple" csTypeId="urn:microsoft.com/office/officeart/2005/8/colors/colorful2" csCatId="colorful" phldr="1"/>
      <dgm:spPr/>
    </dgm:pt>
    <dgm:pt modelId="{7E89ACF1-2F5F-4D87-939A-5EBBE94948FA}">
      <dgm:prSet phldrT="[Texto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000" dirty="0" smtClean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andara" pitchFamily="34" charset="0"/>
            </a:rPr>
            <a:t>Términos mitológicos religiosos</a:t>
          </a:r>
          <a:endParaRPr lang="es-CL" sz="2000" dirty="0">
            <a:ln>
              <a:solidFill>
                <a:sysClr val="windowText" lastClr="000000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2F0CBE2F-2BA0-4D8E-9F8C-3E3AC1B38B2D}" type="parTrans" cxnId="{8C19BE16-53B0-4372-AA9B-33719A5B52E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1EB0C84-3A47-4DCE-BFD1-7A16A1EFBAB8}" type="sibTrans" cxnId="{8C19BE16-53B0-4372-AA9B-33719A5B52EA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7C728D82-C68E-4FC8-BA46-D925D94DACA3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000" dirty="0" smtClean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Candara" pitchFamily="34" charset="0"/>
            </a:rPr>
            <a:t>Base biológica médica</a:t>
          </a:r>
          <a:endParaRPr lang="es-CL" sz="2000" dirty="0">
            <a:ln>
              <a:solidFill>
                <a:sysClr val="windowText" lastClr="000000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416FEC9C-7264-4979-A1C8-A232DBAC8A63}" type="parTrans" cxnId="{4FC1AE88-76B4-40FD-9D19-0A18542B550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BD283458-D24B-4214-8574-9B394AA39764}" type="sibTrans" cxnId="{4FC1AE88-76B4-40FD-9D19-0A18542B550D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0998755D-C870-4C61-AEDA-6465595B4F6F}">
      <dgm:prSet phldrT="[Texto]" custT="1"/>
      <dgm:spPr>
        <a:solidFill>
          <a:schemeClr val="accent6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CL" sz="2800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andara" pitchFamily="34" charset="0"/>
            </a:rPr>
            <a:t>Enfoque social</a:t>
          </a:r>
          <a:endParaRPr lang="es-CL" sz="2800" dirty="0">
            <a:ln>
              <a:solidFill>
                <a:schemeClr val="tx1"/>
              </a:solidFill>
            </a:ln>
            <a:solidFill>
              <a:srgbClr val="FF0000"/>
            </a:solidFill>
            <a:latin typeface="Candara" pitchFamily="34" charset="0"/>
          </a:endParaRPr>
        </a:p>
      </dgm:t>
    </dgm:pt>
    <dgm:pt modelId="{63CD8786-C22A-4C84-B583-D5FEF9523143}" type="parTrans" cxnId="{811E8D98-A02D-424D-8152-FDD82AE5DA3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5F847EE5-57FE-4A28-98BF-FB4177F35B50}" type="sibTrans" cxnId="{811E8D98-A02D-424D-8152-FDD82AE5DA33}">
      <dgm:prSet/>
      <dgm:spPr/>
      <dgm:t>
        <a:bodyPr/>
        <a:lstStyle/>
        <a:p>
          <a:endParaRPr lang="es-CL">
            <a:latin typeface="Candara" pitchFamily="34" charset="0"/>
          </a:endParaRPr>
        </a:p>
      </dgm:t>
    </dgm:pt>
    <dgm:pt modelId="{6B16E51E-5959-4707-99D2-5068DB019CC9}" type="pres">
      <dgm:prSet presAssocID="{7AE57535-E486-460C-AB6F-C4D184CD77EE}" presName="Name0" presStyleCnt="0">
        <dgm:presLayoutVars>
          <dgm:dir/>
          <dgm:animLvl val="lvl"/>
          <dgm:resizeHandles val="exact"/>
        </dgm:presLayoutVars>
      </dgm:prSet>
      <dgm:spPr/>
    </dgm:pt>
    <dgm:pt modelId="{5612B382-E9A4-4BAC-ADA0-3A281826A9F9}" type="pres">
      <dgm:prSet presAssocID="{7E89ACF1-2F5F-4D87-939A-5EBBE94948F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A6A457-8581-49E2-B1B9-352007EBB5DF}" type="pres">
      <dgm:prSet presAssocID="{B1EB0C84-3A47-4DCE-BFD1-7A16A1EFBAB8}" presName="parTxOnlySpace" presStyleCnt="0"/>
      <dgm:spPr/>
    </dgm:pt>
    <dgm:pt modelId="{D3E7D52C-C7D0-40BE-A794-CB8DFD600E76}" type="pres">
      <dgm:prSet presAssocID="{7C728D82-C68E-4FC8-BA46-D925D94DACA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36100F7-6949-44CE-A54B-D42ACB84F71E}" type="pres">
      <dgm:prSet presAssocID="{BD283458-D24B-4214-8574-9B394AA39764}" presName="parTxOnlySpace" presStyleCnt="0"/>
      <dgm:spPr/>
    </dgm:pt>
    <dgm:pt modelId="{4EC5BC90-165A-4214-9C51-9B3464186C2D}" type="pres">
      <dgm:prSet presAssocID="{0998755D-C870-4C61-AEDA-6465595B4F6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43BB7A2F-3731-4F0C-B9C8-0B3A7365BEFD}" type="presOf" srcId="{7C728D82-C68E-4FC8-BA46-D925D94DACA3}" destId="{D3E7D52C-C7D0-40BE-A794-CB8DFD600E76}" srcOrd="0" destOrd="0" presId="urn:microsoft.com/office/officeart/2005/8/layout/chevron1"/>
    <dgm:cxn modelId="{49901523-9966-441E-8372-BB76AA80E094}" type="presOf" srcId="{7AE57535-E486-460C-AB6F-C4D184CD77EE}" destId="{6B16E51E-5959-4707-99D2-5068DB019CC9}" srcOrd="0" destOrd="0" presId="urn:microsoft.com/office/officeart/2005/8/layout/chevron1"/>
    <dgm:cxn modelId="{8C19BE16-53B0-4372-AA9B-33719A5B52EA}" srcId="{7AE57535-E486-460C-AB6F-C4D184CD77EE}" destId="{7E89ACF1-2F5F-4D87-939A-5EBBE94948FA}" srcOrd="0" destOrd="0" parTransId="{2F0CBE2F-2BA0-4D8E-9F8C-3E3AC1B38B2D}" sibTransId="{B1EB0C84-3A47-4DCE-BFD1-7A16A1EFBAB8}"/>
    <dgm:cxn modelId="{2EB2A81F-3DDF-428B-BD0B-AEF28953DA4C}" type="presOf" srcId="{0998755D-C870-4C61-AEDA-6465595B4F6F}" destId="{4EC5BC90-165A-4214-9C51-9B3464186C2D}" srcOrd="0" destOrd="0" presId="urn:microsoft.com/office/officeart/2005/8/layout/chevron1"/>
    <dgm:cxn modelId="{4FC1AE88-76B4-40FD-9D19-0A18542B550D}" srcId="{7AE57535-E486-460C-AB6F-C4D184CD77EE}" destId="{7C728D82-C68E-4FC8-BA46-D925D94DACA3}" srcOrd="1" destOrd="0" parTransId="{416FEC9C-7264-4979-A1C8-A232DBAC8A63}" sibTransId="{BD283458-D24B-4214-8574-9B394AA39764}"/>
    <dgm:cxn modelId="{811E8D98-A02D-424D-8152-FDD82AE5DA33}" srcId="{7AE57535-E486-460C-AB6F-C4D184CD77EE}" destId="{0998755D-C870-4C61-AEDA-6465595B4F6F}" srcOrd="2" destOrd="0" parTransId="{63CD8786-C22A-4C84-B583-D5FEF9523143}" sibTransId="{5F847EE5-57FE-4A28-98BF-FB4177F35B50}"/>
    <dgm:cxn modelId="{43DE5A6C-8F3A-447C-9054-0DF0A4FA49D9}" type="presOf" srcId="{7E89ACF1-2F5F-4D87-939A-5EBBE94948FA}" destId="{5612B382-E9A4-4BAC-ADA0-3A281826A9F9}" srcOrd="0" destOrd="0" presId="urn:microsoft.com/office/officeart/2005/8/layout/chevron1"/>
    <dgm:cxn modelId="{15024B08-9A7E-44B9-93D0-53299B21975A}" type="presParOf" srcId="{6B16E51E-5959-4707-99D2-5068DB019CC9}" destId="{5612B382-E9A4-4BAC-ADA0-3A281826A9F9}" srcOrd="0" destOrd="0" presId="urn:microsoft.com/office/officeart/2005/8/layout/chevron1"/>
    <dgm:cxn modelId="{EEC40D95-6FA9-4CA1-89BA-F1BBBCA1BB96}" type="presParOf" srcId="{6B16E51E-5959-4707-99D2-5068DB019CC9}" destId="{90A6A457-8581-49E2-B1B9-352007EBB5DF}" srcOrd="1" destOrd="0" presId="urn:microsoft.com/office/officeart/2005/8/layout/chevron1"/>
    <dgm:cxn modelId="{684322A8-FBD4-40F8-BF58-21B7D2BBAA73}" type="presParOf" srcId="{6B16E51E-5959-4707-99D2-5068DB019CC9}" destId="{D3E7D52C-C7D0-40BE-A794-CB8DFD600E76}" srcOrd="2" destOrd="0" presId="urn:microsoft.com/office/officeart/2005/8/layout/chevron1"/>
    <dgm:cxn modelId="{90542A68-2017-4476-AA73-B9CF8E281D88}" type="presParOf" srcId="{6B16E51E-5959-4707-99D2-5068DB019CC9}" destId="{E36100F7-6949-44CE-A54B-D42ACB84F71E}" srcOrd="3" destOrd="0" presId="urn:microsoft.com/office/officeart/2005/8/layout/chevron1"/>
    <dgm:cxn modelId="{E23AFF0D-ADBB-4B12-8EA3-FFF6057DF9AD}" type="presParOf" srcId="{6B16E51E-5959-4707-99D2-5068DB019CC9}" destId="{4EC5BC90-165A-4214-9C51-9B3464186C2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7AF1BD7-8891-4ABD-A194-3D343B14714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4A25F-2388-4505-9BB2-EBA26D6B5A91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rgbClr val="CC66FF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Crisis humanitarias</a:t>
          </a:r>
          <a:endParaRPr lang="es-E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30FF9E-0651-4139-BB74-30927AB985E7}" type="parTrans" cxnId="{5E1FEF7D-1A2D-4B46-8F24-E1A62D21D81F}">
      <dgm:prSet/>
      <dgm:spPr/>
      <dgm:t>
        <a:bodyPr/>
        <a:lstStyle/>
        <a:p>
          <a:endParaRPr lang="es-ES"/>
        </a:p>
      </dgm:t>
    </dgm:pt>
    <dgm:pt modelId="{AFB30D0A-FA55-4250-9E3F-11C60D7355B5}" type="sibTrans" cxnId="{5E1FEF7D-1A2D-4B46-8F24-E1A62D21D81F}">
      <dgm:prSet/>
      <dgm:spPr/>
      <dgm:t>
        <a:bodyPr/>
        <a:lstStyle/>
        <a:p>
          <a:endParaRPr lang="es-ES"/>
        </a:p>
      </dgm:t>
    </dgm:pt>
    <dgm:pt modelId="{CCBDE446-E6A9-4D88-A1DB-A909D7B6927B}">
      <dgm:prSet phldrT="[Texto]" custT="1"/>
      <dgm:spPr>
        <a:solidFill>
          <a:srgbClr val="FF66CC">
            <a:alpha val="50000"/>
          </a:srgbClr>
        </a:solidFill>
      </dgm:spPr>
      <dgm:t>
        <a:bodyPr/>
        <a:lstStyle/>
        <a:p>
          <a:r>
            <a:rPr lang="es-ES" sz="1400" b="1" dirty="0" smtClean="0">
              <a:effectLst/>
            </a:rPr>
            <a:t>Asegurar que la respuesta de emergencia incluya a las personas con discapacidad</a:t>
          </a:r>
          <a:endParaRPr lang="es-ES" sz="1400" b="1" dirty="0">
            <a:effectLst/>
          </a:endParaRPr>
        </a:p>
      </dgm:t>
    </dgm:pt>
    <dgm:pt modelId="{55D35286-ED6B-4867-A2BD-1ABACA7045DF}" type="parTrans" cxnId="{976DA53C-E03E-414B-A193-D5E7EC191F8D}">
      <dgm:prSet/>
      <dgm:spPr/>
      <dgm:t>
        <a:bodyPr/>
        <a:lstStyle/>
        <a:p>
          <a:endParaRPr lang="es-ES"/>
        </a:p>
      </dgm:t>
    </dgm:pt>
    <dgm:pt modelId="{DEB893CA-EF77-4616-9955-3683C64FFF21}" type="sibTrans" cxnId="{976DA53C-E03E-414B-A193-D5E7EC191F8D}">
      <dgm:prSet/>
      <dgm:spPr/>
      <dgm:t>
        <a:bodyPr/>
        <a:lstStyle/>
        <a:p>
          <a:endParaRPr lang="es-ES"/>
        </a:p>
      </dgm:t>
    </dgm:pt>
    <dgm:pt modelId="{EF088C5A-F96E-4E7B-8455-6C5D65F9B2BC}">
      <dgm:prSet phldrT="[Texto]" custT="1"/>
      <dgm:spPr>
        <a:solidFill>
          <a:srgbClr val="FF66CC">
            <a:alpha val="49804"/>
          </a:srgbClr>
        </a:solidFill>
      </dgm:spPr>
      <dgm:t>
        <a:bodyPr/>
        <a:lstStyle/>
        <a:p>
          <a:r>
            <a:rPr lang="es-ES" sz="1400" b="1" dirty="0" smtClean="0">
              <a:effectLst/>
            </a:rPr>
            <a:t>Preparar a las personas con discapacidad para las crisis potenciales</a:t>
          </a:r>
        </a:p>
      </dgm:t>
    </dgm:pt>
    <dgm:pt modelId="{493001EB-2B98-4F3C-A883-ED0324B9D9CE}" type="sibTrans" cxnId="{6E03D3F8-352C-4C7F-8BB2-906EEBF6C2B6}">
      <dgm:prSet/>
      <dgm:spPr/>
      <dgm:t>
        <a:bodyPr/>
        <a:lstStyle/>
        <a:p>
          <a:endParaRPr lang="es-ES"/>
        </a:p>
      </dgm:t>
    </dgm:pt>
    <dgm:pt modelId="{C975BE6A-CE3D-404A-BFFE-687AD1CD4D82}" type="parTrans" cxnId="{6E03D3F8-352C-4C7F-8BB2-906EEBF6C2B6}">
      <dgm:prSet/>
      <dgm:spPr/>
      <dgm:t>
        <a:bodyPr/>
        <a:lstStyle/>
        <a:p>
          <a:endParaRPr lang="es-ES"/>
        </a:p>
      </dgm:t>
    </dgm:pt>
    <dgm:pt modelId="{2C53E863-6A49-49DB-8EA1-355A287C4A25}">
      <dgm:prSet phldrT="[Texto]" custT="1"/>
      <dgm:spPr>
        <a:solidFill>
          <a:srgbClr val="FF66CC">
            <a:alpha val="50000"/>
          </a:srgbClr>
        </a:solidFill>
      </dgm:spPr>
      <dgm:t>
        <a:bodyPr/>
        <a:lstStyle/>
        <a:p>
          <a:r>
            <a:rPr lang="es-ES" sz="1200" b="1" dirty="0" smtClean="0">
              <a:effectLst/>
            </a:rPr>
            <a:t>Asistir a las personas con discapacidad para restaurar o mejorar su calidad de vida durante las fases de recuperación</a:t>
          </a:r>
          <a:endParaRPr lang="es-ES" sz="1200" b="1" dirty="0">
            <a:effectLst/>
          </a:endParaRPr>
        </a:p>
      </dgm:t>
    </dgm:pt>
    <dgm:pt modelId="{51EA3EE4-4E1E-48BA-AEB5-8CD39FFD2961}" type="parTrans" cxnId="{0EBE97F5-3CD6-434A-A607-82E66310A8DA}">
      <dgm:prSet/>
      <dgm:spPr/>
      <dgm:t>
        <a:bodyPr/>
        <a:lstStyle/>
        <a:p>
          <a:endParaRPr lang="es-ES"/>
        </a:p>
      </dgm:t>
    </dgm:pt>
    <dgm:pt modelId="{DF18A924-A798-475E-AE7A-ABADD6306011}" type="sibTrans" cxnId="{0EBE97F5-3CD6-434A-A607-82E66310A8DA}">
      <dgm:prSet/>
      <dgm:spPr/>
      <dgm:t>
        <a:bodyPr/>
        <a:lstStyle/>
        <a:p>
          <a:endParaRPr lang="es-ES"/>
        </a:p>
      </dgm:t>
    </dgm:pt>
    <dgm:pt modelId="{A430B573-93C1-4FFE-8268-DEDC971E8E85}" type="pres">
      <dgm:prSet presAssocID="{A7AF1BD7-8891-4ABD-A194-3D343B14714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BF27BD9-A6AB-4047-881D-D33FBC8D0AFC}" type="pres">
      <dgm:prSet presAssocID="{A7AF1BD7-8891-4ABD-A194-3D343B147148}" presName="radial" presStyleCnt="0">
        <dgm:presLayoutVars>
          <dgm:animLvl val="ctr"/>
        </dgm:presLayoutVars>
      </dgm:prSet>
      <dgm:spPr/>
    </dgm:pt>
    <dgm:pt modelId="{2FAD22C9-0EA1-4555-A0A7-EB5602A5B09B}" type="pres">
      <dgm:prSet presAssocID="{D1F4A25F-2388-4505-9BB2-EBA26D6B5A91}" presName="centerShape" presStyleLbl="vennNode1" presStyleIdx="0" presStyleCnt="4"/>
      <dgm:spPr/>
      <dgm:t>
        <a:bodyPr/>
        <a:lstStyle/>
        <a:p>
          <a:endParaRPr lang="es-ES"/>
        </a:p>
      </dgm:t>
    </dgm:pt>
    <dgm:pt modelId="{CE43BDF0-1B4D-4087-AA6F-F148A5ADD883}" type="pres">
      <dgm:prSet presAssocID="{EF088C5A-F96E-4E7B-8455-6C5D65F9B2BC}" presName="node" presStyleLbl="vennNode1" presStyleIdx="1" presStyleCnt="4" custScaleX="142250" custScaleY="1422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09D58D-48B6-4E43-82E5-239E5AFB140A}" type="pres">
      <dgm:prSet presAssocID="{CCBDE446-E6A9-4D88-A1DB-A909D7B6927B}" presName="node" presStyleLbl="vennNode1" presStyleIdx="2" presStyleCnt="4" custScaleX="140814" custScaleY="1408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0A715E-6001-47C8-9FD2-A4C805C86F48}" type="pres">
      <dgm:prSet presAssocID="{2C53E863-6A49-49DB-8EA1-355A287C4A25}" presName="node" presStyleLbl="vennNode1" presStyleIdx="3" presStyleCnt="4" custScaleX="138144" custScaleY="1381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E1FEF7D-1A2D-4B46-8F24-E1A62D21D81F}" srcId="{A7AF1BD7-8891-4ABD-A194-3D343B147148}" destId="{D1F4A25F-2388-4505-9BB2-EBA26D6B5A91}" srcOrd="0" destOrd="0" parTransId="{1D30FF9E-0651-4139-BB74-30927AB985E7}" sibTransId="{AFB30D0A-FA55-4250-9E3F-11C60D7355B5}"/>
    <dgm:cxn modelId="{7EFF733C-8560-48E1-B4E9-384D897CFF23}" type="presOf" srcId="{A7AF1BD7-8891-4ABD-A194-3D343B147148}" destId="{A430B573-93C1-4FFE-8268-DEDC971E8E85}" srcOrd="0" destOrd="0" presId="urn:microsoft.com/office/officeart/2005/8/layout/radial3"/>
    <dgm:cxn modelId="{32B0BD39-768A-4AD4-84F5-D52410C76533}" type="presOf" srcId="{2C53E863-6A49-49DB-8EA1-355A287C4A25}" destId="{E10A715E-6001-47C8-9FD2-A4C805C86F48}" srcOrd="0" destOrd="0" presId="urn:microsoft.com/office/officeart/2005/8/layout/radial3"/>
    <dgm:cxn modelId="{12CFF12B-A0BE-40FA-8EFA-8CF0FDD9E80A}" type="presOf" srcId="{EF088C5A-F96E-4E7B-8455-6C5D65F9B2BC}" destId="{CE43BDF0-1B4D-4087-AA6F-F148A5ADD883}" srcOrd="0" destOrd="0" presId="urn:microsoft.com/office/officeart/2005/8/layout/radial3"/>
    <dgm:cxn modelId="{0EBE97F5-3CD6-434A-A607-82E66310A8DA}" srcId="{D1F4A25F-2388-4505-9BB2-EBA26D6B5A91}" destId="{2C53E863-6A49-49DB-8EA1-355A287C4A25}" srcOrd="2" destOrd="0" parTransId="{51EA3EE4-4E1E-48BA-AEB5-8CD39FFD2961}" sibTransId="{DF18A924-A798-475E-AE7A-ABADD6306011}"/>
    <dgm:cxn modelId="{6E03D3F8-352C-4C7F-8BB2-906EEBF6C2B6}" srcId="{D1F4A25F-2388-4505-9BB2-EBA26D6B5A91}" destId="{EF088C5A-F96E-4E7B-8455-6C5D65F9B2BC}" srcOrd="0" destOrd="0" parTransId="{C975BE6A-CE3D-404A-BFFE-687AD1CD4D82}" sibTransId="{493001EB-2B98-4F3C-A883-ED0324B9D9CE}"/>
    <dgm:cxn modelId="{976DA53C-E03E-414B-A193-D5E7EC191F8D}" srcId="{D1F4A25F-2388-4505-9BB2-EBA26D6B5A91}" destId="{CCBDE446-E6A9-4D88-A1DB-A909D7B6927B}" srcOrd="1" destOrd="0" parTransId="{55D35286-ED6B-4867-A2BD-1ABACA7045DF}" sibTransId="{DEB893CA-EF77-4616-9955-3683C64FFF21}"/>
    <dgm:cxn modelId="{96E42C6F-C743-43F7-B696-A34419135EDE}" type="presOf" srcId="{D1F4A25F-2388-4505-9BB2-EBA26D6B5A91}" destId="{2FAD22C9-0EA1-4555-A0A7-EB5602A5B09B}" srcOrd="0" destOrd="0" presId="urn:microsoft.com/office/officeart/2005/8/layout/radial3"/>
    <dgm:cxn modelId="{E4E6FA71-E7C5-4C7F-B61D-0FBFB9757FBC}" type="presOf" srcId="{CCBDE446-E6A9-4D88-A1DB-A909D7B6927B}" destId="{B709D58D-48B6-4E43-82E5-239E5AFB140A}" srcOrd="0" destOrd="0" presId="urn:microsoft.com/office/officeart/2005/8/layout/radial3"/>
    <dgm:cxn modelId="{94BFB20E-4338-47A9-ADEF-2F4FDD760CCB}" type="presParOf" srcId="{A430B573-93C1-4FFE-8268-DEDC971E8E85}" destId="{5BF27BD9-A6AB-4047-881D-D33FBC8D0AFC}" srcOrd="0" destOrd="0" presId="urn:microsoft.com/office/officeart/2005/8/layout/radial3"/>
    <dgm:cxn modelId="{453735CE-993C-4C84-8052-BE4703335983}" type="presParOf" srcId="{5BF27BD9-A6AB-4047-881D-D33FBC8D0AFC}" destId="{2FAD22C9-0EA1-4555-A0A7-EB5602A5B09B}" srcOrd="0" destOrd="0" presId="urn:microsoft.com/office/officeart/2005/8/layout/radial3"/>
    <dgm:cxn modelId="{11D63D84-B64D-475E-BB52-E6E35A333155}" type="presParOf" srcId="{5BF27BD9-A6AB-4047-881D-D33FBC8D0AFC}" destId="{CE43BDF0-1B4D-4087-AA6F-F148A5ADD883}" srcOrd="1" destOrd="0" presId="urn:microsoft.com/office/officeart/2005/8/layout/radial3"/>
    <dgm:cxn modelId="{FB19F400-769B-40AF-B14A-4B381EDF0B71}" type="presParOf" srcId="{5BF27BD9-A6AB-4047-881D-D33FBC8D0AFC}" destId="{B709D58D-48B6-4E43-82E5-239E5AFB140A}" srcOrd="2" destOrd="0" presId="urn:microsoft.com/office/officeart/2005/8/layout/radial3"/>
    <dgm:cxn modelId="{190579E7-F1DE-44E8-BD9E-1CB53752F134}" type="presParOf" srcId="{5BF27BD9-A6AB-4047-881D-D33FBC8D0AFC}" destId="{E10A715E-6001-47C8-9FD2-A4C805C86F48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0255D6-0622-4D24-9D37-4EC168518E7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AFB6D5F-12D3-421F-A1AD-9D227B52D53D}" type="pres">
      <dgm:prSet presAssocID="{450255D6-0622-4D24-9D37-4EC168518E7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</dgm:ptLst>
  <dgm:cxnLst>
    <dgm:cxn modelId="{FBCF6B82-1CE1-4974-8A75-79C897088AC0}" type="presOf" srcId="{450255D6-0622-4D24-9D37-4EC168518E73}" destId="{BAFB6D5F-12D3-421F-A1AD-9D227B52D53D}" srcOrd="0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0255D6-0622-4D24-9D37-4EC168518E7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D4946DF-18A3-45C7-A33D-7E6AEADF9146}">
      <dgm:prSet phldrT="[Texto]"/>
      <dgm:spPr>
        <a:solidFill>
          <a:srgbClr val="FF0000"/>
        </a:solidFill>
      </dgm:spPr>
      <dgm:t>
        <a:bodyPr/>
        <a:lstStyle/>
        <a:p>
          <a:r>
            <a:rPr lang="es-ES" strike="noStrik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Mental</a:t>
          </a:r>
          <a:endParaRPr lang="es-ES" strike="noStrik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7375C0-863A-4F9A-9A10-B4CC1FDE0593}" type="parTrans" cxnId="{253684DC-EC05-49DC-A6A0-144CBF18DBD5}">
      <dgm:prSet/>
      <dgm:spPr/>
      <dgm:t>
        <a:bodyPr/>
        <a:lstStyle/>
        <a:p>
          <a:endParaRPr lang="es-ES"/>
        </a:p>
      </dgm:t>
    </dgm:pt>
    <dgm:pt modelId="{E1F42ACC-49D0-4FB1-BA51-A2FB1716C3D3}" type="sibTrans" cxnId="{253684DC-EC05-49DC-A6A0-144CBF18DBD5}">
      <dgm:prSet/>
      <dgm:spPr/>
      <dgm:t>
        <a:bodyPr/>
        <a:lstStyle/>
        <a:p>
          <a:endParaRPr lang="es-ES"/>
        </a:p>
      </dgm:t>
    </dgm:pt>
    <dgm:pt modelId="{2FAF2818-1602-4441-8252-6989D1B9BBC2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VIH/SIDA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AC618B-E3C7-4B4A-A7E1-10E606C6D72F}" type="parTrans" cxnId="{352E9A3C-B28D-4B25-95CA-67EC279804A9}">
      <dgm:prSet/>
      <dgm:spPr/>
      <dgm:t>
        <a:bodyPr/>
        <a:lstStyle/>
        <a:p>
          <a:endParaRPr lang="es-ES"/>
        </a:p>
      </dgm:t>
    </dgm:pt>
    <dgm:pt modelId="{894675D6-CF66-41D9-8DBE-7BBA01436F1B}" type="sibTrans" cxnId="{352E9A3C-B28D-4B25-95CA-67EC279804A9}">
      <dgm:prSet/>
      <dgm:spPr/>
      <dgm:t>
        <a:bodyPr/>
        <a:lstStyle/>
        <a:p>
          <a:endParaRPr lang="es-ES"/>
        </a:p>
      </dgm:t>
    </dgm:pt>
    <dgm:pt modelId="{45FD15B0-72C1-49FE-B076-93E72D380B49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Crisis Humanitarias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DBABDAD-BF67-4D16-BDE2-33F31B3F697C}" type="parTrans" cxnId="{CCE3E156-5DF0-46A9-84B3-E86EA29A18A2}">
      <dgm:prSet/>
      <dgm:spPr/>
      <dgm:t>
        <a:bodyPr/>
        <a:lstStyle/>
        <a:p>
          <a:endParaRPr lang="es-ES"/>
        </a:p>
      </dgm:t>
    </dgm:pt>
    <dgm:pt modelId="{B9F7D69D-3164-4A6F-9EB4-9288B4169CA5}" type="sibTrans" cxnId="{CCE3E156-5DF0-46A9-84B3-E86EA29A18A2}">
      <dgm:prSet/>
      <dgm:spPr/>
      <dgm:t>
        <a:bodyPr/>
        <a:lstStyle/>
        <a:p>
          <a:endParaRPr lang="es-ES"/>
        </a:p>
      </dgm:t>
    </dgm:pt>
    <dgm:pt modelId="{88DB66BB-9B88-4153-8546-41492FC3B33F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Lepra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7BB510-9971-4D95-BA32-49702F7E486B}" type="parTrans" cxnId="{41EAE551-EC78-4C98-AE35-93FA61B77C8E}">
      <dgm:prSet/>
      <dgm:spPr/>
      <dgm:t>
        <a:bodyPr/>
        <a:lstStyle/>
        <a:p>
          <a:endParaRPr lang="es-ES"/>
        </a:p>
      </dgm:t>
    </dgm:pt>
    <dgm:pt modelId="{606CFF80-1641-4D6F-8E21-AB9B71FAF83C}" type="sibTrans" cxnId="{41EAE551-EC78-4C98-AE35-93FA61B77C8E}">
      <dgm:prSet/>
      <dgm:spPr/>
      <dgm:t>
        <a:bodyPr/>
        <a:lstStyle/>
        <a:p>
          <a:endParaRPr lang="es-ES"/>
        </a:p>
      </dgm:t>
    </dgm:pt>
    <dgm:pt modelId="{BAC48B8D-28E0-4BC3-94AC-9C433E47E55F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BB4CF102-9A25-4DBC-BF4B-DFE098B83872}" type="parTrans" cxnId="{2C5CEBED-5655-4313-9461-3172CAAB3EF8}">
      <dgm:prSet/>
      <dgm:spPr/>
      <dgm:t>
        <a:bodyPr/>
        <a:lstStyle/>
        <a:p>
          <a:endParaRPr lang="es-ES"/>
        </a:p>
      </dgm:t>
    </dgm:pt>
    <dgm:pt modelId="{E9B22E4C-E78A-4BF3-8ABC-7306792A81F9}" type="sibTrans" cxnId="{2C5CEBED-5655-4313-9461-3172CAAB3EF8}">
      <dgm:prSet/>
      <dgm:spPr/>
      <dgm:t>
        <a:bodyPr/>
        <a:lstStyle/>
        <a:p>
          <a:endParaRPr lang="es-ES"/>
        </a:p>
      </dgm:t>
    </dgm:pt>
    <dgm:pt modelId="{B58B750E-E388-4267-932C-317F9D3E013E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282DD26C-428D-48FE-9B9F-0391ADAF49FE}" type="parTrans" cxnId="{2CB6DE8A-B919-4D71-9C2A-4A6EDBC41FD9}">
      <dgm:prSet/>
      <dgm:spPr/>
      <dgm:t>
        <a:bodyPr/>
        <a:lstStyle/>
        <a:p>
          <a:endParaRPr lang="es-ES"/>
        </a:p>
      </dgm:t>
    </dgm:pt>
    <dgm:pt modelId="{030582ED-04DD-4007-95E6-ECCC73993452}" type="sibTrans" cxnId="{2CB6DE8A-B919-4D71-9C2A-4A6EDBC41FD9}">
      <dgm:prSet/>
      <dgm:spPr/>
      <dgm:t>
        <a:bodyPr/>
        <a:lstStyle/>
        <a:p>
          <a:endParaRPr lang="es-ES"/>
        </a:p>
      </dgm:t>
    </dgm:pt>
    <dgm:pt modelId="{BAFB6D5F-12D3-421F-A1AD-9D227B52D53D}" type="pres">
      <dgm:prSet presAssocID="{450255D6-0622-4D24-9D37-4EC168518E7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93B398-95D1-4F93-900B-B4FF9FE352AA}" type="pres">
      <dgm:prSet presAssocID="{450255D6-0622-4D24-9D37-4EC168518E73}" presName="diamond" presStyleLbl="bgShp" presStyleIdx="0" presStyleCnt="1" custScaleX="38315" custScaleY="35560" custLinFactNeighborX="62111" custLinFactNeighborY="29833"/>
      <dgm:spPr/>
    </dgm:pt>
    <dgm:pt modelId="{BF07D9CF-464F-48B0-8143-7EC9B534219E}" type="pres">
      <dgm:prSet presAssocID="{450255D6-0622-4D24-9D37-4EC168518E73}" presName="quad1" presStyleLbl="node1" presStyleIdx="0" presStyleCnt="4" custScaleX="34267" custScaleY="34267" custLinFactX="92132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09D42E-6267-4B2A-BC02-CA74DE7ED955}" type="pres">
      <dgm:prSet presAssocID="{450255D6-0622-4D24-9D37-4EC168518E73}" presName="quad2" presStyleLbl="node1" presStyleIdx="1" presStyleCnt="4" custScaleX="34267" custScaleY="34267" custLinFactX="24824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892F11-D403-461E-9635-2B9E6A17FB0B}" type="pres">
      <dgm:prSet presAssocID="{450255D6-0622-4D24-9D37-4EC168518E73}" presName="quad3" presStyleLbl="node1" presStyleIdx="2" presStyleCnt="4" custScaleX="34267" custScaleY="34267" custLinFactX="92132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8CE09D-ADE5-45B9-95EF-7D424674E9D1}" type="pres">
      <dgm:prSet presAssocID="{450255D6-0622-4D24-9D37-4EC168518E73}" presName="quad4" presStyleLbl="node1" presStyleIdx="3" presStyleCnt="4" custFlipHor="0" custScaleX="34267" custScaleY="34267" custLinFactX="24824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E6F3304-934D-41A6-8A14-54B37C64852E}" type="presOf" srcId="{450255D6-0622-4D24-9D37-4EC168518E73}" destId="{BAFB6D5F-12D3-421F-A1AD-9D227B52D53D}" srcOrd="0" destOrd="0" presId="urn:microsoft.com/office/officeart/2005/8/layout/matrix3"/>
    <dgm:cxn modelId="{2C5CEBED-5655-4313-9461-3172CAAB3EF8}" srcId="{450255D6-0622-4D24-9D37-4EC168518E73}" destId="{BAC48B8D-28E0-4BC3-94AC-9C433E47E55F}" srcOrd="4" destOrd="0" parTransId="{BB4CF102-9A25-4DBC-BF4B-DFE098B83872}" sibTransId="{E9B22E4C-E78A-4BF3-8ABC-7306792A81F9}"/>
    <dgm:cxn modelId="{AC0C0523-86CB-4BD9-9FEA-4F49FB1DAE0B}" type="presOf" srcId="{AD4946DF-18A3-45C7-A33D-7E6AEADF9146}" destId="{BF07D9CF-464F-48B0-8143-7EC9B534219E}" srcOrd="0" destOrd="0" presId="urn:microsoft.com/office/officeart/2005/8/layout/matrix3"/>
    <dgm:cxn modelId="{711D9009-F11E-4EC6-AA0D-202E97024320}" type="presOf" srcId="{2FAF2818-1602-4441-8252-6989D1B9BBC2}" destId="{F409D42E-6267-4B2A-BC02-CA74DE7ED955}" srcOrd="0" destOrd="0" presId="urn:microsoft.com/office/officeart/2005/8/layout/matrix3"/>
    <dgm:cxn modelId="{5228E414-26EA-4D47-93D8-62E85ACA546F}" type="presOf" srcId="{45FD15B0-72C1-49FE-B076-93E72D380B49}" destId="{5A892F11-D403-461E-9635-2B9E6A17FB0B}" srcOrd="0" destOrd="0" presId="urn:microsoft.com/office/officeart/2005/8/layout/matrix3"/>
    <dgm:cxn modelId="{CCE3E156-5DF0-46A9-84B3-E86EA29A18A2}" srcId="{450255D6-0622-4D24-9D37-4EC168518E73}" destId="{45FD15B0-72C1-49FE-B076-93E72D380B49}" srcOrd="2" destOrd="0" parTransId="{BDBABDAD-BF67-4D16-BDE2-33F31B3F697C}" sibTransId="{B9F7D69D-3164-4A6F-9EB4-9288B4169CA5}"/>
    <dgm:cxn modelId="{352E9A3C-B28D-4B25-95CA-67EC279804A9}" srcId="{450255D6-0622-4D24-9D37-4EC168518E73}" destId="{2FAF2818-1602-4441-8252-6989D1B9BBC2}" srcOrd="1" destOrd="0" parTransId="{4DAC618B-E3C7-4B4A-A7E1-10E606C6D72F}" sibTransId="{894675D6-CF66-41D9-8DBE-7BBA01436F1B}"/>
    <dgm:cxn modelId="{2CB6DE8A-B919-4D71-9C2A-4A6EDBC41FD9}" srcId="{450255D6-0622-4D24-9D37-4EC168518E73}" destId="{B58B750E-E388-4267-932C-317F9D3E013E}" srcOrd="5" destOrd="0" parTransId="{282DD26C-428D-48FE-9B9F-0391ADAF49FE}" sibTransId="{030582ED-04DD-4007-95E6-ECCC73993452}"/>
    <dgm:cxn modelId="{41EAE551-EC78-4C98-AE35-93FA61B77C8E}" srcId="{450255D6-0622-4D24-9D37-4EC168518E73}" destId="{88DB66BB-9B88-4153-8546-41492FC3B33F}" srcOrd="3" destOrd="0" parTransId="{0C7BB510-9971-4D95-BA32-49702F7E486B}" sibTransId="{606CFF80-1641-4D6F-8E21-AB9B71FAF83C}"/>
    <dgm:cxn modelId="{253684DC-EC05-49DC-A6A0-144CBF18DBD5}" srcId="{450255D6-0622-4D24-9D37-4EC168518E73}" destId="{AD4946DF-18A3-45C7-A33D-7E6AEADF9146}" srcOrd="0" destOrd="0" parTransId="{697375C0-863A-4F9A-9A10-B4CC1FDE0593}" sibTransId="{E1F42ACC-49D0-4FB1-BA51-A2FB1716C3D3}"/>
    <dgm:cxn modelId="{1F12F7FA-28E7-4B7F-ADDC-CC048DB5341E}" type="presOf" srcId="{88DB66BB-9B88-4153-8546-41492FC3B33F}" destId="{E18CE09D-ADE5-45B9-95EF-7D424674E9D1}" srcOrd="0" destOrd="0" presId="urn:microsoft.com/office/officeart/2005/8/layout/matrix3"/>
    <dgm:cxn modelId="{8F3986D9-D9E8-4919-AA49-5A84935888A0}" type="presParOf" srcId="{BAFB6D5F-12D3-421F-A1AD-9D227B52D53D}" destId="{3193B398-95D1-4F93-900B-B4FF9FE352AA}" srcOrd="0" destOrd="0" presId="urn:microsoft.com/office/officeart/2005/8/layout/matrix3"/>
    <dgm:cxn modelId="{6C0FA83C-FB47-4C05-AD43-E721CBEF5D72}" type="presParOf" srcId="{BAFB6D5F-12D3-421F-A1AD-9D227B52D53D}" destId="{BF07D9CF-464F-48B0-8143-7EC9B534219E}" srcOrd="1" destOrd="0" presId="urn:microsoft.com/office/officeart/2005/8/layout/matrix3"/>
    <dgm:cxn modelId="{50CCB3C6-913B-46E4-8F3E-C365453D5994}" type="presParOf" srcId="{BAFB6D5F-12D3-421F-A1AD-9D227B52D53D}" destId="{F409D42E-6267-4B2A-BC02-CA74DE7ED955}" srcOrd="2" destOrd="0" presId="urn:microsoft.com/office/officeart/2005/8/layout/matrix3"/>
    <dgm:cxn modelId="{791CF2D1-47D8-4C0F-98D5-4094D037770A}" type="presParOf" srcId="{BAFB6D5F-12D3-421F-A1AD-9D227B52D53D}" destId="{5A892F11-D403-461E-9635-2B9E6A17FB0B}" srcOrd="3" destOrd="0" presId="urn:microsoft.com/office/officeart/2005/8/layout/matrix3"/>
    <dgm:cxn modelId="{48DDBD34-A892-4AFD-9BC6-7D58ACE628F0}" type="presParOf" srcId="{BAFB6D5F-12D3-421F-A1AD-9D227B52D53D}" destId="{E18CE09D-ADE5-45B9-95EF-7D424674E9D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437E9F-7440-417B-9F8F-B4E4E3CD676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0C97C9A-E7A6-4DC7-BAC4-2DD8D470A970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Mental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9836C8-0EC5-41E8-AEA4-4C9A8F4C2E8E}" type="parTrans" cxnId="{FDEB1F8D-A5A1-4012-A883-E9DFCD6878BD}">
      <dgm:prSet/>
      <dgm:spPr/>
      <dgm:t>
        <a:bodyPr/>
        <a:lstStyle/>
        <a:p>
          <a:endParaRPr lang="es-ES"/>
        </a:p>
      </dgm:t>
    </dgm:pt>
    <dgm:pt modelId="{20ABECE8-487C-4F3B-8D80-956364993384}" type="sibTrans" cxnId="{FDEB1F8D-A5A1-4012-A883-E9DFCD6878BD}">
      <dgm:prSet/>
      <dgm:spPr/>
      <dgm:t>
        <a:bodyPr/>
        <a:lstStyle/>
        <a:p>
          <a:endParaRPr lang="es-ES"/>
        </a:p>
      </dgm:t>
    </dgm:pt>
    <dgm:pt modelId="{FE40B0C7-F2CF-4D6D-B090-92D631E1EB91}">
      <dgm:prSet phldrT="[Texto]"/>
      <dgm:spPr>
        <a:solidFill>
          <a:srgbClr val="FF9999">
            <a:alpha val="50000"/>
          </a:srgbClr>
        </a:solidFill>
      </dgm:spPr>
      <dgm:t>
        <a:bodyPr/>
        <a:lstStyle/>
        <a:p>
          <a:r>
            <a:rPr lang="es-ES" b="1" dirty="0" smtClean="0"/>
            <a:t>Promover la Salud mental</a:t>
          </a:r>
          <a:endParaRPr lang="es-ES" b="1" dirty="0"/>
        </a:p>
      </dgm:t>
    </dgm:pt>
    <dgm:pt modelId="{556939F4-998C-4853-B177-EB00F3B564EE}" type="parTrans" cxnId="{008DBC0B-61C1-4139-8481-E501530C15D7}">
      <dgm:prSet/>
      <dgm:spPr/>
      <dgm:t>
        <a:bodyPr/>
        <a:lstStyle/>
        <a:p>
          <a:endParaRPr lang="es-ES"/>
        </a:p>
      </dgm:t>
    </dgm:pt>
    <dgm:pt modelId="{B9B6FC60-D5AA-48A2-8706-2200B7AC700E}" type="sibTrans" cxnId="{008DBC0B-61C1-4139-8481-E501530C15D7}">
      <dgm:prSet/>
      <dgm:spPr/>
      <dgm:t>
        <a:bodyPr/>
        <a:lstStyle/>
        <a:p>
          <a:endParaRPr lang="es-ES"/>
        </a:p>
      </dgm:t>
    </dgm:pt>
    <dgm:pt modelId="{88E5F629-FF4B-415C-B8F2-8ED98CA09810}">
      <dgm:prSet phldrT="[Texto]"/>
      <dgm:spPr>
        <a:solidFill>
          <a:srgbClr val="FF9999">
            <a:alpha val="50000"/>
          </a:srgbClr>
        </a:solidFill>
      </dgm:spPr>
      <dgm:t>
        <a:bodyPr/>
        <a:lstStyle/>
        <a:p>
          <a:r>
            <a:rPr lang="es-ES" b="1" dirty="0" smtClean="0"/>
            <a:t>Facilitar la inclusión en los programas de RBC</a:t>
          </a:r>
          <a:endParaRPr lang="es-ES" b="1" dirty="0"/>
        </a:p>
      </dgm:t>
    </dgm:pt>
    <dgm:pt modelId="{E30DBE83-6B55-405C-9C17-A291395AE149}" type="parTrans" cxnId="{E359C980-A9D7-46D0-AE2B-6C7B37A32FBC}">
      <dgm:prSet/>
      <dgm:spPr/>
      <dgm:t>
        <a:bodyPr/>
        <a:lstStyle/>
        <a:p>
          <a:endParaRPr lang="es-ES"/>
        </a:p>
      </dgm:t>
    </dgm:pt>
    <dgm:pt modelId="{36210391-1295-4BAD-95D1-2F4D0F5FF57B}" type="sibTrans" cxnId="{E359C980-A9D7-46D0-AE2B-6C7B37A32FBC}">
      <dgm:prSet/>
      <dgm:spPr/>
      <dgm:t>
        <a:bodyPr/>
        <a:lstStyle/>
        <a:p>
          <a:endParaRPr lang="es-ES"/>
        </a:p>
      </dgm:t>
    </dgm:pt>
    <dgm:pt modelId="{9881C5F6-1432-4891-8B4D-64A4CE57641D}">
      <dgm:prSet phldrT="[Texto]"/>
      <dgm:spPr>
        <a:solidFill>
          <a:srgbClr val="FF9999">
            <a:alpha val="50000"/>
          </a:srgbClr>
        </a:solidFill>
      </dgm:spPr>
      <dgm:t>
        <a:bodyPr/>
        <a:lstStyle/>
        <a:p>
          <a:r>
            <a:rPr lang="es-ES" b="1" dirty="0" smtClean="0"/>
            <a:t>Superar el estigma y la discriminación en la comunidad </a:t>
          </a:r>
          <a:endParaRPr lang="es-ES" b="1" dirty="0"/>
        </a:p>
      </dgm:t>
    </dgm:pt>
    <dgm:pt modelId="{75F64484-F696-4CEE-841B-1C0F74989F92}" type="parTrans" cxnId="{2BB43952-1621-4025-9763-299802468B90}">
      <dgm:prSet/>
      <dgm:spPr/>
      <dgm:t>
        <a:bodyPr/>
        <a:lstStyle/>
        <a:p>
          <a:endParaRPr lang="es-ES"/>
        </a:p>
      </dgm:t>
    </dgm:pt>
    <dgm:pt modelId="{5255C920-D2B8-46E1-B20E-0C50BD913F3F}" type="sibTrans" cxnId="{2BB43952-1621-4025-9763-299802468B90}">
      <dgm:prSet/>
      <dgm:spPr/>
      <dgm:t>
        <a:bodyPr/>
        <a:lstStyle/>
        <a:p>
          <a:endParaRPr lang="es-ES"/>
        </a:p>
      </dgm:t>
    </dgm:pt>
    <dgm:pt modelId="{05558CB3-6F3D-472E-906E-D1FF10EE9B06}">
      <dgm:prSet phldrT="[Texto]"/>
      <dgm:spPr>
        <a:solidFill>
          <a:srgbClr val="FF9999">
            <a:alpha val="50000"/>
          </a:srgbClr>
        </a:solidFill>
      </dgm:spPr>
      <dgm:t>
        <a:bodyPr/>
        <a:lstStyle/>
        <a:p>
          <a:r>
            <a:rPr lang="es-ES" b="1" dirty="0" smtClean="0"/>
            <a:t>Apoyo y proceso de Recuperación</a:t>
          </a:r>
          <a:endParaRPr lang="es-ES" b="1" dirty="0"/>
        </a:p>
      </dgm:t>
    </dgm:pt>
    <dgm:pt modelId="{6C401FB5-34AB-4DE4-869F-172E9BC63173}" type="parTrans" cxnId="{497481AD-DA39-4A13-9272-31429E384A7F}">
      <dgm:prSet/>
      <dgm:spPr/>
      <dgm:t>
        <a:bodyPr/>
        <a:lstStyle/>
        <a:p>
          <a:endParaRPr lang="es-ES"/>
        </a:p>
      </dgm:t>
    </dgm:pt>
    <dgm:pt modelId="{57F8A417-75F2-4D0E-9059-C466EE1AA81C}" type="sibTrans" cxnId="{497481AD-DA39-4A13-9272-31429E384A7F}">
      <dgm:prSet/>
      <dgm:spPr/>
      <dgm:t>
        <a:bodyPr/>
        <a:lstStyle/>
        <a:p>
          <a:endParaRPr lang="es-ES"/>
        </a:p>
      </dgm:t>
    </dgm:pt>
    <dgm:pt modelId="{386E99E2-A661-47C2-A267-F9ABB64CB438}" type="pres">
      <dgm:prSet presAssocID="{F0437E9F-7440-417B-9F8F-B4E4E3CD676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2264E81-EC3A-4C02-B303-AD8D3D2F52DE}" type="pres">
      <dgm:prSet presAssocID="{F0437E9F-7440-417B-9F8F-B4E4E3CD676E}" presName="radial" presStyleCnt="0">
        <dgm:presLayoutVars>
          <dgm:animLvl val="ctr"/>
        </dgm:presLayoutVars>
      </dgm:prSet>
      <dgm:spPr/>
    </dgm:pt>
    <dgm:pt modelId="{22AD634F-3469-416B-B1C0-053C797D14FE}" type="pres">
      <dgm:prSet presAssocID="{60C97C9A-E7A6-4DC7-BAC4-2DD8D470A970}" presName="centerShape" presStyleLbl="vennNode1" presStyleIdx="0" presStyleCnt="5" custScaleX="90789" custScaleY="86910" custLinFactNeighborX="-3647" custLinFactNeighborY="-5346"/>
      <dgm:spPr/>
      <dgm:t>
        <a:bodyPr/>
        <a:lstStyle/>
        <a:p>
          <a:endParaRPr lang="es-ES"/>
        </a:p>
      </dgm:t>
    </dgm:pt>
    <dgm:pt modelId="{953A5EBC-973E-4DBD-8C12-19BAE1B88E4F}" type="pres">
      <dgm:prSet presAssocID="{FE40B0C7-F2CF-4D6D-B090-92D631E1EB91}" presName="node" presStyleLbl="vennNode1" presStyleIdx="1" presStyleCnt="5" custScaleX="144749" custScaleY="144749" custRadScaleRad="119385" custRadScaleInc="-49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D0B60A-803C-494D-81B3-89A3428CDC03}" type="pres">
      <dgm:prSet presAssocID="{88E5F629-FF4B-415C-B8F2-8ED98CA09810}" presName="node" presStyleLbl="vennNode1" presStyleIdx="2" presStyleCnt="5" custScaleX="144225" custScaleY="144225" custRadScaleRad="101837" custRadScaleInc="-4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4924B6-D610-4BBB-A024-91EBF526A0B8}" type="pres">
      <dgm:prSet presAssocID="{9881C5F6-1432-4891-8B4D-64A4CE57641D}" presName="node" presStyleLbl="vennNode1" presStyleIdx="3" presStyleCnt="5" custScaleX="142721" custScaleY="142721" custRadScaleRad="94443" custRadScaleInc="21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5C4023-6DBC-4684-8ABD-46EA16432E3B}" type="pres">
      <dgm:prSet presAssocID="{05558CB3-6F3D-472E-906E-D1FF10EE9B06}" presName="node" presStyleLbl="vennNode1" presStyleIdx="4" presStyleCnt="5" custScaleX="140169" custScaleY="140169" custRadScaleRad="112963" custRadScaleInc="130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BCB2B50-634E-49A4-9DC7-95D468F5109F}" type="presOf" srcId="{F0437E9F-7440-417B-9F8F-B4E4E3CD676E}" destId="{386E99E2-A661-47C2-A267-F9ABB64CB438}" srcOrd="0" destOrd="0" presId="urn:microsoft.com/office/officeart/2005/8/layout/radial3"/>
    <dgm:cxn modelId="{2BB43952-1621-4025-9763-299802468B90}" srcId="{60C97C9A-E7A6-4DC7-BAC4-2DD8D470A970}" destId="{9881C5F6-1432-4891-8B4D-64A4CE57641D}" srcOrd="2" destOrd="0" parTransId="{75F64484-F696-4CEE-841B-1C0F74989F92}" sibTransId="{5255C920-D2B8-46E1-B20E-0C50BD913F3F}"/>
    <dgm:cxn modelId="{497481AD-DA39-4A13-9272-31429E384A7F}" srcId="{60C97C9A-E7A6-4DC7-BAC4-2DD8D470A970}" destId="{05558CB3-6F3D-472E-906E-D1FF10EE9B06}" srcOrd="3" destOrd="0" parTransId="{6C401FB5-34AB-4DE4-869F-172E9BC63173}" sibTransId="{57F8A417-75F2-4D0E-9059-C466EE1AA81C}"/>
    <dgm:cxn modelId="{E458E35A-0865-4CC6-A6EF-51BB8B5036A7}" type="presOf" srcId="{FE40B0C7-F2CF-4D6D-B090-92D631E1EB91}" destId="{953A5EBC-973E-4DBD-8C12-19BAE1B88E4F}" srcOrd="0" destOrd="0" presId="urn:microsoft.com/office/officeart/2005/8/layout/radial3"/>
    <dgm:cxn modelId="{AA0BF53F-E967-4FC3-891B-9C1931386E68}" type="presOf" srcId="{9881C5F6-1432-4891-8B4D-64A4CE57641D}" destId="{BD4924B6-D610-4BBB-A024-91EBF526A0B8}" srcOrd="0" destOrd="0" presId="urn:microsoft.com/office/officeart/2005/8/layout/radial3"/>
    <dgm:cxn modelId="{1B643E31-6383-4F85-9C38-5695994939C4}" type="presOf" srcId="{05558CB3-6F3D-472E-906E-D1FF10EE9B06}" destId="{315C4023-6DBC-4684-8ABD-46EA16432E3B}" srcOrd="0" destOrd="0" presId="urn:microsoft.com/office/officeart/2005/8/layout/radial3"/>
    <dgm:cxn modelId="{008DBC0B-61C1-4139-8481-E501530C15D7}" srcId="{60C97C9A-E7A6-4DC7-BAC4-2DD8D470A970}" destId="{FE40B0C7-F2CF-4D6D-B090-92D631E1EB91}" srcOrd="0" destOrd="0" parTransId="{556939F4-998C-4853-B177-EB00F3B564EE}" sibTransId="{B9B6FC60-D5AA-48A2-8706-2200B7AC700E}"/>
    <dgm:cxn modelId="{FDEB1F8D-A5A1-4012-A883-E9DFCD6878BD}" srcId="{F0437E9F-7440-417B-9F8F-B4E4E3CD676E}" destId="{60C97C9A-E7A6-4DC7-BAC4-2DD8D470A970}" srcOrd="0" destOrd="0" parTransId="{999836C8-0EC5-41E8-AEA4-4C9A8F4C2E8E}" sibTransId="{20ABECE8-487C-4F3B-8D80-956364993384}"/>
    <dgm:cxn modelId="{E359C980-A9D7-46D0-AE2B-6C7B37A32FBC}" srcId="{60C97C9A-E7A6-4DC7-BAC4-2DD8D470A970}" destId="{88E5F629-FF4B-415C-B8F2-8ED98CA09810}" srcOrd="1" destOrd="0" parTransId="{E30DBE83-6B55-405C-9C17-A291395AE149}" sibTransId="{36210391-1295-4BAD-95D1-2F4D0F5FF57B}"/>
    <dgm:cxn modelId="{AC186691-ADA8-407A-945D-04591ABA322F}" type="presOf" srcId="{60C97C9A-E7A6-4DC7-BAC4-2DD8D470A970}" destId="{22AD634F-3469-416B-B1C0-053C797D14FE}" srcOrd="0" destOrd="0" presId="urn:microsoft.com/office/officeart/2005/8/layout/radial3"/>
    <dgm:cxn modelId="{37A19C15-C72B-4744-AC1D-AB5B950808A3}" type="presOf" srcId="{88E5F629-FF4B-415C-B8F2-8ED98CA09810}" destId="{2ED0B60A-803C-494D-81B3-89A3428CDC03}" srcOrd="0" destOrd="0" presId="urn:microsoft.com/office/officeart/2005/8/layout/radial3"/>
    <dgm:cxn modelId="{99F49D05-E271-4A0E-BFD5-F8099AA7DA36}" type="presParOf" srcId="{386E99E2-A661-47C2-A267-F9ABB64CB438}" destId="{12264E81-EC3A-4C02-B303-AD8D3D2F52DE}" srcOrd="0" destOrd="0" presId="urn:microsoft.com/office/officeart/2005/8/layout/radial3"/>
    <dgm:cxn modelId="{7DEFD70F-96C5-4BD0-B994-E80F144FAEB5}" type="presParOf" srcId="{12264E81-EC3A-4C02-B303-AD8D3D2F52DE}" destId="{22AD634F-3469-416B-B1C0-053C797D14FE}" srcOrd="0" destOrd="0" presId="urn:microsoft.com/office/officeart/2005/8/layout/radial3"/>
    <dgm:cxn modelId="{A1333368-5943-4D0C-910F-ED719B7BBCF1}" type="presParOf" srcId="{12264E81-EC3A-4C02-B303-AD8D3D2F52DE}" destId="{953A5EBC-973E-4DBD-8C12-19BAE1B88E4F}" srcOrd="1" destOrd="0" presId="urn:microsoft.com/office/officeart/2005/8/layout/radial3"/>
    <dgm:cxn modelId="{B7CAD6A3-0323-4427-B6F6-F4D2B97173CD}" type="presParOf" srcId="{12264E81-EC3A-4C02-B303-AD8D3D2F52DE}" destId="{2ED0B60A-803C-494D-81B3-89A3428CDC03}" srcOrd="2" destOrd="0" presId="urn:microsoft.com/office/officeart/2005/8/layout/radial3"/>
    <dgm:cxn modelId="{26CDD960-C635-4821-B55D-F7346E4FCF44}" type="presParOf" srcId="{12264E81-EC3A-4C02-B303-AD8D3D2F52DE}" destId="{BD4924B6-D610-4BBB-A024-91EBF526A0B8}" srcOrd="3" destOrd="0" presId="urn:microsoft.com/office/officeart/2005/8/layout/radial3"/>
    <dgm:cxn modelId="{FC9A7521-D90F-46E7-B776-21662987AE87}" type="presParOf" srcId="{12264E81-EC3A-4C02-B303-AD8D3D2F52DE}" destId="{315C4023-6DBC-4684-8ABD-46EA16432E3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0255D6-0622-4D24-9D37-4EC168518E7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D4946DF-18A3-45C7-A33D-7E6AEADF9146}">
      <dgm:prSet phldrT="[Texto]"/>
      <dgm:spPr>
        <a:solidFill>
          <a:schemeClr val="accent1"/>
        </a:solidFill>
      </dgm:spPr>
      <dgm:t>
        <a:bodyPr/>
        <a:lstStyle/>
        <a:p>
          <a:r>
            <a:rPr lang="es-ES" strike="noStrik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Mental</a:t>
          </a:r>
          <a:endParaRPr lang="es-ES" strike="noStrik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7375C0-863A-4F9A-9A10-B4CC1FDE0593}" type="parTrans" cxnId="{253684DC-EC05-49DC-A6A0-144CBF18DBD5}">
      <dgm:prSet/>
      <dgm:spPr/>
      <dgm:t>
        <a:bodyPr/>
        <a:lstStyle/>
        <a:p>
          <a:endParaRPr lang="es-ES"/>
        </a:p>
      </dgm:t>
    </dgm:pt>
    <dgm:pt modelId="{E1F42ACC-49D0-4FB1-BA51-A2FB1716C3D3}" type="sibTrans" cxnId="{253684DC-EC05-49DC-A6A0-144CBF18DBD5}">
      <dgm:prSet/>
      <dgm:spPr/>
      <dgm:t>
        <a:bodyPr/>
        <a:lstStyle/>
        <a:p>
          <a:endParaRPr lang="es-ES"/>
        </a:p>
      </dgm:t>
    </dgm:pt>
    <dgm:pt modelId="{2FAF2818-1602-4441-8252-6989D1B9BBC2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VIH/SIDA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AC618B-E3C7-4B4A-A7E1-10E606C6D72F}" type="parTrans" cxnId="{352E9A3C-B28D-4B25-95CA-67EC279804A9}">
      <dgm:prSet/>
      <dgm:spPr/>
      <dgm:t>
        <a:bodyPr/>
        <a:lstStyle/>
        <a:p>
          <a:endParaRPr lang="es-ES"/>
        </a:p>
      </dgm:t>
    </dgm:pt>
    <dgm:pt modelId="{894675D6-CF66-41D9-8DBE-7BBA01436F1B}" type="sibTrans" cxnId="{352E9A3C-B28D-4B25-95CA-67EC279804A9}">
      <dgm:prSet/>
      <dgm:spPr/>
      <dgm:t>
        <a:bodyPr/>
        <a:lstStyle/>
        <a:p>
          <a:endParaRPr lang="es-ES"/>
        </a:p>
      </dgm:t>
    </dgm:pt>
    <dgm:pt modelId="{45FD15B0-72C1-49FE-B076-93E72D380B49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Crisis Humanitarias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DBABDAD-BF67-4D16-BDE2-33F31B3F697C}" type="parTrans" cxnId="{CCE3E156-5DF0-46A9-84B3-E86EA29A18A2}">
      <dgm:prSet/>
      <dgm:spPr/>
      <dgm:t>
        <a:bodyPr/>
        <a:lstStyle/>
        <a:p>
          <a:endParaRPr lang="es-ES"/>
        </a:p>
      </dgm:t>
    </dgm:pt>
    <dgm:pt modelId="{B9F7D69D-3164-4A6F-9EB4-9288B4169CA5}" type="sibTrans" cxnId="{CCE3E156-5DF0-46A9-84B3-E86EA29A18A2}">
      <dgm:prSet/>
      <dgm:spPr/>
      <dgm:t>
        <a:bodyPr/>
        <a:lstStyle/>
        <a:p>
          <a:endParaRPr lang="es-ES"/>
        </a:p>
      </dgm:t>
    </dgm:pt>
    <dgm:pt modelId="{88DB66BB-9B88-4153-8546-41492FC3B33F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Lepra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7BB510-9971-4D95-BA32-49702F7E486B}" type="parTrans" cxnId="{41EAE551-EC78-4C98-AE35-93FA61B77C8E}">
      <dgm:prSet/>
      <dgm:spPr/>
      <dgm:t>
        <a:bodyPr/>
        <a:lstStyle/>
        <a:p>
          <a:endParaRPr lang="es-ES"/>
        </a:p>
      </dgm:t>
    </dgm:pt>
    <dgm:pt modelId="{606CFF80-1641-4D6F-8E21-AB9B71FAF83C}" type="sibTrans" cxnId="{41EAE551-EC78-4C98-AE35-93FA61B77C8E}">
      <dgm:prSet/>
      <dgm:spPr/>
      <dgm:t>
        <a:bodyPr/>
        <a:lstStyle/>
        <a:p>
          <a:endParaRPr lang="es-ES"/>
        </a:p>
      </dgm:t>
    </dgm:pt>
    <dgm:pt modelId="{BAC48B8D-28E0-4BC3-94AC-9C433E47E55F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BB4CF102-9A25-4DBC-BF4B-DFE098B83872}" type="parTrans" cxnId="{2C5CEBED-5655-4313-9461-3172CAAB3EF8}">
      <dgm:prSet/>
      <dgm:spPr/>
      <dgm:t>
        <a:bodyPr/>
        <a:lstStyle/>
        <a:p>
          <a:endParaRPr lang="es-ES"/>
        </a:p>
      </dgm:t>
    </dgm:pt>
    <dgm:pt modelId="{E9B22E4C-E78A-4BF3-8ABC-7306792A81F9}" type="sibTrans" cxnId="{2C5CEBED-5655-4313-9461-3172CAAB3EF8}">
      <dgm:prSet/>
      <dgm:spPr/>
      <dgm:t>
        <a:bodyPr/>
        <a:lstStyle/>
        <a:p>
          <a:endParaRPr lang="es-ES"/>
        </a:p>
      </dgm:t>
    </dgm:pt>
    <dgm:pt modelId="{B58B750E-E388-4267-932C-317F9D3E013E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282DD26C-428D-48FE-9B9F-0391ADAF49FE}" type="parTrans" cxnId="{2CB6DE8A-B919-4D71-9C2A-4A6EDBC41FD9}">
      <dgm:prSet/>
      <dgm:spPr/>
      <dgm:t>
        <a:bodyPr/>
        <a:lstStyle/>
        <a:p>
          <a:endParaRPr lang="es-ES"/>
        </a:p>
      </dgm:t>
    </dgm:pt>
    <dgm:pt modelId="{030582ED-04DD-4007-95E6-ECCC73993452}" type="sibTrans" cxnId="{2CB6DE8A-B919-4D71-9C2A-4A6EDBC41FD9}">
      <dgm:prSet/>
      <dgm:spPr/>
      <dgm:t>
        <a:bodyPr/>
        <a:lstStyle/>
        <a:p>
          <a:endParaRPr lang="es-ES"/>
        </a:p>
      </dgm:t>
    </dgm:pt>
    <dgm:pt modelId="{BAFB6D5F-12D3-421F-A1AD-9D227B52D53D}" type="pres">
      <dgm:prSet presAssocID="{450255D6-0622-4D24-9D37-4EC168518E7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93B398-95D1-4F93-900B-B4FF9FE352AA}" type="pres">
      <dgm:prSet presAssocID="{450255D6-0622-4D24-9D37-4EC168518E73}" presName="diamond" presStyleLbl="bgShp" presStyleIdx="0" presStyleCnt="1" custScaleX="38315" custScaleY="35560" custLinFactNeighborX="62111" custLinFactNeighborY="29833"/>
      <dgm:spPr/>
      <dgm:t>
        <a:bodyPr/>
        <a:lstStyle/>
        <a:p>
          <a:endParaRPr lang="es-ES"/>
        </a:p>
      </dgm:t>
    </dgm:pt>
    <dgm:pt modelId="{BF07D9CF-464F-48B0-8143-7EC9B534219E}" type="pres">
      <dgm:prSet presAssocID="{450255D6-0622-4D24-9D37-4EC168518E73}" presName="quad1" presStyleLbl="node1" presStyleIdx="0" presStyleCnt="4" custScaleX="34267" custScaleY="34267" custLinFactX="92132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09D42E-6267-4B2A-BC02-CA74DE7ED955}" type="pres">
      <dgm:prSet presAssocID="{450255D6-0622-4D24-9D37-4EC168518E73}" presName="quad2" presStyleLbl="node1" presStyleIdx="1" presStyleCnt="4" custScaleX="34267" custScaleY="34267" custLinFactX="24824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892F11-D403-461E-9635-2B9E6A17FB0B}" type="pres">
      <dgm:prSet presAssocID="{450255D6-0622-4D24-9D37-4EC168518E73}" presName="quad3" presStyleLbl="node1" presStyleIdx="2" presStyleCnt="4" custScaleX="34267" custScaleY="34267" custLinFactX="92132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8CE09D-ADE5-45B9-95EF-7D424674E9D1}" type="pres">
      <dgm:prSet presAssocID="{450255D6-0622-4D24-9D37-4EC168518E73}" presName="quad4" presStyleLbl="node1" presStyleIdx="3" presStyleCnt="4" custFlipHor="0" custScaleX="34267" custScaleY="34267" custLinFactX="24824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C5CEBED-5655-4313-9461-3172CAAB3EF8}" srcId="{450255D6-0622-4D24-9D37-4EC168518E73}" destId="{BAC48B8D-28E0-4BC3-94AC-9C433E47E55F}" srcOrd="4" destOrd="0" parTransId="{BB4CF102-9A25-4DBC-BF4B-DFE098B83872}" sibTransId="{E9B22E4C-E78A-4BF3-8ABC-7306792A81F9}"/>
    <dgm:cxn modelId="{AC6F834B-F181-4858-B58B-8C05151282A5}" type="presOf" srcId="{2FAF2818-1602-4441-8252-6989D1B9BBC2}" destId="{F409D42E-6267-4B2A-BC02-CA74DE7ED955}" srcOrd="0" destOrd="0" presId="urn:microsoft.com/office/officeart/2005/8/layout/matrix3"/>
    <dgm:cxn modelId="{A394D10D-E8F0-4081-BC42-9D7528E40413}" type="presOf" srcId="{AD4946DF-18A3-45C7-A33D-7E6AEADF9146}" destId="{BF07D9CF-464F-48B0-8143-7EC9B534219E}" srcOrd="0" destOrd="0" presId="urn:microsoft.com/office/officeart/2005/8/layout/matrix3"/>
    <dgm:cxn modelId="{51F1F934-07F5-4CF8-9184-F116904BFCEE}" type="presOf" srcId="{88DB66BB-9B88-4153-8546-41492FC3B33F}" destId="{E18CE09D-ADE5-45B9-95EF-7D424674E9D1}" srcOrd="0" destOrd="0" presId="urn:microsoft.com/office/officeart/2005/8/layout/matrix3"/>
    <dgm:cxn modelId="{CCE3E156-5DF0-46A9-84B3-E86EA29A18A2}" srcId="{450255D6-0622-4D24-9D37-4EC168518E73}" destId="{45FD15B0-72C1-49FE-B076-93E72D380B49}" srcOrd="2" destOrd="0" parTransId="{BDBABDAD-BF67-4D16-BDE2-33F31B3F697C}" sibTransId="{B9F7D69D-3164-4A6F-9EB4-9288B4169CA5}"/>
    <dgm:cxn modelId="{79924DFC-C91E-4B2E-90FA-D2D053B4C5E3}" type="presOf" srcId="{45FD15B0-72C1-49FE-B076-93E72D380B49}" destId="{5A892F11-D403-461E-9635-2B9E6A17FB0B}" srcOrd="0" destOrd="0" presId="urn:microsoft.com/office/officeart/2005/8/layout/matrix3"/>
    <dgm:cxn modelId="{2CB6DE8A-B919-4D71-9C2A-4A6EDBC41FD9}" srcId="{450255D6-0622-4D24-9D37-4EC168518E73}" destId="{B58B750E-E388-4267-932C-317F9D3E013E}" srcOrd="5" destOrd="0" parTransId="{282DD26C-428D-48FE-9B9F-0391ADAF49FE}" sibTransId="{030582ED-04DD-4007-95E6-ECCC73993452}"/>
    <dgm:cxn modelId="{352E9A3C-B28D-4B25-95CA-67EC279804A9}" srcId="{450255D6-0622-4D24-9D37-4EC168518E73}" destId="{2FAF2818-1602-4441-8252-6989D1B9BBC2}" srcOrd="1" destOrd="0" parTransId="{4DAC618B-E3C7-4B4A-A7E1-10E606C6D72F}" sibTransId="{894675D6-CF66-41D9-8DBE-7BBA01436F1B}"/>
    <dgm:cxn modelId="{083DD78A-AF09-4A8C-B7A6-B023A258FD59}" type="presOf" srcId="{450255D6-0622-4D24-9D37-4EC168518E73}" destId="{BAFB6D5F-12D3-421F-A1AD-9D227B52D53D}" srcOrd="0" destOrd="0" presId="urn:microsoft.com/office/officeart/2005/8/layout/matrix3"/>
    <dgm:cxn modelId="{41EAE551-EC78-4C98-AE35-93FA61B77C8E}" srcId="{450255D6-0622-4D24-9D37-4EC168518E73}" destId="{88DB66BB-9B88-4153-8546-41492FC3B33F}" srcOrd="3" destOrd="0" parTransId="{0C7BB510-9971-4D95-BA32-49702F7E486B}" sibTransId="{606CFF80-1641-4D6F-8E21-AB9B71FAF83C}"/>
    <dgm:cxn modelId="{253684DC-EC05-49DC-A6A0-144CBF18DBD5}" srcId="{450255D6-0622-4D24-9D37-4EC168518E73}" destId="{AD4946DF-18A3-45C7-A33D-7E6AEADF9146}" srcOrd="0" destOrd="0" parTransId="{697375C0-863A-4F9A-9A10-B4CC1FDE0593}" sibTransId="{E1F42ACC-49D0-4FB1-BA51-A2FB1716C3D3}"/>
    <dgm:cxn modelId="{3052AB5A-2D9E-456D-885B-84E2BF821C72}" type="presParOf" srcId="{BAFB6D5F-12D3-421F-A1AD-9D227B52D53D}" destId="{3193B398-95D1-4F93-900B-B4FF9FE352AA}" srcOrd="0" destOrd="0" presId="urn:microsoft.com/office/officeart/2005/8/layout/matrix3"/>
    <dgm:cxn modelId="{F02F3A5C-C789-4A85-B55A-DA1710517C5C}" type="presParOf" srcId="{BAFB6D5F-12D3-421F-A1AD-9D227B52D53D}" destId="{BF07D9CF-464F-48B0-8143-7EC9B534219E}" srcOrd="1" destOrd="0" presId="urn:microsoft.com/office/officeart/2005/8/layout/matrix3"/>
    <dgm:cxn modelId="{C54B1772-B849-42F2-A139-EDCE8793B86B}" type="presParOf" srcId="{BAFB6D5F-12D3-421F-A1AD-9D227B52D53D}" destId="{F409D42E-6267-4B2A-BC02-CA74DE7ED955}" srcOrd="2" destOrd="0" presId="urn:microsoft.com/office/officeart/2005/8/layout/matrix3"/>
    <dgm:cxn modelId="{463A12BD-7E59-4D5E-8857-8ADBB68C3488}" type="presParOf" srcId="{BAFB6D5F-12D3-421F-A1AD-9D227B52D53D}" destId="{5A892F11-D403-461E-9635-2B9E6A17FB0B}" srcOrd="3" destOrd="0" presId="urn:microsoft.com/office/officeart/2005/8/layout/matrix3"/>
    <dgm:cxn modelId="{DB7B510C-AE42-463A-8E9D-FCC77A20275C}" type="presParOf" srcId="{BAFB6D5F-12D3-421F-A1AD-9D227B52D53D}" destId="{E18CE09D-ADE5-45B9-95EF-7D424674E9D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437E9F-7440-417B-9F8F-B4E4E3CD676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0C97C9A-E7A6-4DC7-BAC4-2DD8D470A970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rgbClr val="00CCFF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VIH/SIDA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9836C8-0EC5-41E8-AEA4-4C9A8F4C2E8E}" type="parTrans" cxnId="{FDEB1F8D-A5A1-4012-A883-E9DFCD6878BD}">
      <dgm:prSet/>
      <dgm:spPr/>
      <dgm:t>
        <a:bodyPr/>
        <a:lstStyle/>
        <a:p>
          <a:endParaRPr lang="es-ES"/>
        </a:p>
      </dgm:t>
    </dgm:pt>
    <dgm:pt modelId="{20ABECE8-487C-4F3B-8D80-956364993384}" type="sibTrans" cxnId="{FDEB1F8D-A5A1-4012-A883-E9DFCD6878BD}">
      <dgm:prSet/>
      <dgm:spPr/>
      <dgm:t>
        <a:bodyPr/>
        <a:lstStyle/>
        <a:p>
          <a:endParaRPr lang="es-ES"/>
        </a:p>
      </dgm:t>
    </dgm:pt>
    <dgm:pt modelId="{FE40B0C7-F2CF-4D6D-B090-92D631E1EB91}">
      <dgm:prSet phldrT="[Texto]"/>
      <dgm:spPr>
        <a:solidFill>
          <a:srgbClr val="6699FF">
            <a:alpha val="49804"/>
          </a:srgbClr>
        </a:solidFill>
      </dgm:spPr>
      <dgm:t>
        <a:bodyPr/>
        <a:lstStyle/>
        <a:p>
          <a:r>
            <a:rPr lang="es-ES" b="1" dirty="0" smtClean="0"/>
            <a:t>Facilitar el acceso a la prevención de la  infección por VIH, a la atención, tratamiento y apoyo</a:t>
          </a:r>
          <a:endParaRPr lang="es-ES" b="1" dirty="0"/>
        </a:p>
      </dgm:t>
    </dgm:pt>
    <dgm:pt modelId="{556939F4-998C-4853-B177-EB00F3B564EE}" type="parTrans" cxnId="{008DBC0B-61C1-4139-8481-E501530C15D7}">
      <dgm:prSet/>
      <dgm:spPr/>
      <dgm:t>
        <a:bodyPr/>
        <a:lstStyle/>
        <a:p>
          <a:endParaRPr lang="es-ES"/>
        </a:p>
      </dgm:t>
    </dgm:pt>
    <dgm:pt modelId="{B9B6FC60-D5AA-48A2-8706-2200B7AC700E}" type="sibTrans" cxnId="{008DBC0B-61C1-4139-8481-E501530C15D7}">
      <dgm:prSet/>
      <dgm:spPr/>
      <dgm:t>
        <a:bodyPr/>
        <a:lstStyle/>
        <a:p>
          <a:endParaRPr lang="es-ES"/>
        </a:p>
      </dgm:t>
    </dgm:pt>
    <dgm:pt modelId="{88E5F629-FF4B-415C-B8F2-8ED98CA09810}">
      <dgm:prSet phldrT="[Texto]"/>
      <dgm:spPr>
        <a:solidFill>
          <a:srgbClr val="6699FF">
            <a:alpha val="50000"/>
          </a:srgbClr>
        </a:solidFill>
      </dgm:spPr>
      <dgm:t>
        <a:bodyPr/>
        <a:lstStyle/>
        <a:p>
          <a:r>
            <a:rPr lang="es-ES" b="1" dirty="0" smtClean="0"/>
            <a:t>Incluir  a las personas que viven con VIH/SIDA en los programas de RBC</a:t>
          </a:r>
          <a:endParaRPr lang="es-ES" b="1" dirty="0"/>
        </a:p>
      </dgm:t>
    </dgm:pt>
    <dgm:pt modelId="{E30DBE83-6B55-405C-9C17-A291395AE149}" type="parTrans" cxnId="{E359C980-A9D7-46D0-AE2B-6C7B37A32FBC}">
      <dgm:prSet/>
      <dgm:spPr/>
      <dgm:t>
        <a:bodyPr/>
        <a:lstStyle/>
        <a:p>
          <a:endParaRPr lang="es-ES"/>
        </a:p>
      </dgm:t>
    </dgm:pt>
    <dgm:pt modelId="{36210391-1295-4BAD-95D1-2F4D0F5FF57B}" type="sibTrans" cxnId="{E359C980-A9D7-46D0-AE2B-6C7B37A32FBC}">
      <dgm:prSet/>
      <dgm:spPr/>
      <dgm:t>
        <a:bodyPr/>
        <a:lstStyle/>
        <a:p>
          <a:endParaRPr lang="es-ES"/>
        </a:p>
      </dgm:t>
    </dgm:pt>
    <dgm:pt modelId="{9881C5F6-1432-4891-8B4D-64A4CE57641D}">
      <dgm:prSet phldrT="[Texto]"/>
      <dgm:spPr>
        <a:solidFill>
          <a:srgbClr val="6699FF">
            <a:alpha val="50000"/>
          </a:srgbClr>
        </a:solidFill>
      </dgm:spPr>
      <dgm:t>
        <a:bodyPr/>
        <a:lstStyle/>
        <a:p>
          <a:r>
            <a:rPr lang="es-ES" b="1" dirty="0" smtClean="0"/>
            <a:t>Promover el enfoque multisectorial</a:t>
          </a:r>
          <a:endParaRPr lang="es-ES" b="1" dirty="0"/>
        </a:p>
      </dgm:t>
    </dgm:pt>
    <dgm:pt modelId="{75F64484-F696-4CEE-841B-1C0F74989F92}" type="parTrans" cxnId="{2BB43952-1621-4025-9763-299802468B90}">
      <dgm:prSet/>
      <dgm:spPr/>
      <dgm:t>
        <a:bodyPr/>
        <a:lstStyle/>
        <a:p>
          <a:endParaRPr lang="es-ES"/>
        </a:p>
      </dgm:t>
    </dgm:pt>
    <dgm:pt modelId="{5255C920-D2B8-46E1-B20E-0C50BD913F3F}" type="sibTrans" cxnId="{2BB43952-1621-4025-9763-299802468B90}">
      <dgm:prSet/>
      <dgm:spPr/>
      <dgm:t>
        <a:bodyPr/>
        <a:lstStyle/>
        <a:p>
          <a:endParaRPr lang="es-ES"/>
        </a:p>
      </dgm:t>
    </dgm:pt>
    <dgm:pt modelId="{05558CB3-6F3D-472E-906E-D1FF10EE9B06}">
      <dgm:prSet phldrT="[Texto]"/>
      <dgm:spPr>
        <a:solidFill>
          <a:srgbClr val="6699FF">
            <a:alpha val="50000"/>
          </a:srgbClr>
        </a:solidFill>
      </dgm:spPr>
      <dgm:t>
        <a:bodyPr/>
        <a:lstStyle/>
        <a:p>
          <a:r>
            <a:rPr lang="es-ES" b="1" dirty="0" smtClean="0"/>
            <a:t>Crear redes y alianzas</a:t>
          </a:r>
          <a:endParaRPr lang="es-ES" b="1" dirty="0"/>
        </a:p>
      </dgm:t>
    </dgm:pt>
    <dgm:pt modelId="{6C401FB5-34AB-4DE4-869F-172E9BC63173}" type="parTrans" cxnId="{497481AD-DA39-4A13-9272-31429E384A7F}">
      <dgm:prSet/>
      <dgm:spPr/>
      <dgm:t>
        <a:bodyPr/>
        <a:lstStyle/>
        <a:p>
          <a:endParaRPr lang="es-ES"/>
        </a:p>
      </dgm:t>
    </dgm:pt>
    <dgm:pt modelId="{57F8A417-75F2-4D0E-9059-C466EE1AA81C}" type="sibTrans" cxnId="{497481AD-DA39-4A13-9272-31429E384A7F}">
      <dgm:prSet/>
      <dgm:spPr/>
      <dgm:t>
        <a:bodyPr/>
        <a:lstStyle/>
        <a:p>
          <a:endParaRPr lang="es-ES"/>
        </a:p>
      </dgm:t>
    </dgm:pt>
    <dgm:pt modelId="{1188C32F-F584-41E3-984C-BC9E1CC3C1AB}">
      <dgm:prSet phldrT="[Texto]"/>
      <dgm:spPr>
        <a:solidFill>
          <a:srgbClr val="6699FF">
            <a:alpha val="50000"/>
          </a:srgbClr>
        </a:solidFill>
      </dgm:spPr>
      <dgm:t>
        <a:bodyPr/>
        <a:lstStyle/>
        <a:p>
          <a:r>
            <a:rPr lang="es-ES" b="1" dirty="0" smtClean="0"/>
            <a:t>Promover políticas nacionales inclusivas</a:t>
          </a:r>
          <a:endParaRPr lang="es-ES" b="1" dirty="0"/>
        </a:p>
      </dgm:t>
    </dgm:pt>
    <dgm:pt modelId="{14734675-9646-465F-B926-4E1119BF1EA5}" type="parTrans" cxnId="{79DCCED9-8A37-4281-937C-B7522F0B9B6C}">
      <dgm:prSet/>
      <dgm:spPr/>
      <dgm:t>
        <a:bodyPr/>
        <a:lstStyle/>
        <a:p>
          <a:endParaRPr lang="es-ES"/>
        </a:p>
      </dgm:t>
    </dgm:pt>
    <dgm:pt modelId="{638576B6-8AC4-4736-AE69-F916C6F0D859}" type="sibTrans" cxnId="{79DCCED9-8A37-4281-937C-B7522F0B9B6C}">
      <dgm:prSet/>
      <dgm:spPr/>
      <dgm:t>
        <a:bodyPr/>
        <a:lstStyle/>
        <a:p>
          <a:endParaRPr lang="es-ES"/>
        </a:p>
      </dgm:t>
    </dgm:pt>
    <dgm:pt modelId="{37C1DE86-6B42-4D3F-8344-10FB543A3E8F}">
      <dgm:prSet phldrT="[Texto]"/>
      <dgm:spPr>
        <a:solidFill>
          <a:srgbClr val="6699FF">
            <a:alpha val="50000"/>
          </a:srgbClr>
        </a:solidFill>
      </dgm:spPr>
      <dgm:t>
        <a:bodyPr/>
        <a:lstStyle/>
        <a:p>
          <a:r>
            <a:rPr lang="es-ES" b="1" dirty="0" smtClean="0"/>
            <a:t>Implementar políticas sobre VIH/SIDA en el lugar de trabajo</a:t>
          </a:r>
          <a:endParaRPr lang="es-ES" b="1" dirty="0"/>
        </a:p>
      </dgm:t>
    </dgm:pt>
    <dgm:pt modelId="{BB606D73-5DBC-4CD9-B5F5-818B5E2AAC16}" type="parTrans" cxnId="{6DE15A60-0E16-4FC1-A09E-713B3AACCDBA}">
      <dgm:prSet/>
      <dgm:spPr/>
      <dgm:t>
        <a:bodyPr/>
        <a:lstStyle/>
        <a:p>
          <a:endParaRPr lang="es-ES"/>
        </a:p>
      </dgm:t>
    </dgm:pt>
    <dgm:pt modelId="{604DC65C-A8C0-4320-B4D3-3239C1946E6A}" type="sibTrans" cxnId="{6DE15A60-0E16-4FC1-A09E-713B3AACCDBA}">
      <dgm:prSet/>
      <dgm:spPr/>
      <dgm:t>
        <a:bodyPr/>
        <a:lstStyle/>
        <a:p>
          <a:endParaRPr lang="es-ES"/>
        </a:p>
      </dgm:t>
    </dgm:pt>
    <dgm:pt modelId="{386E99E2-A661-47C2-A267-F9ABB64CB438}" type="pres">
      <dgm:prSet presAssocID="{F0437E9F-7440-417B-9F8F-B4E4E3CD676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2264E81-EC3A-4C02-B303-AD8D3D2F52DE}" type="pres">
      <dgm:prSet presAssocID="{F0437E9F-7440-417B-9F8F-B4E4E3CD676E}" presName="radial" presStyleCnt="0">
        <dgm:presLayoutVars>
          <dgm:animLvl val="ctr"/>
        </dgm:presLayoutVars>
      </dgm:prSet>
      <dgm:spPr/>
    </dgm:pt>
    <dgm:pt modelId="{22AD634F-3469-416B-B1C0-053C797D14FE}" type="pres">
      <dgm:prSet presAssocID="{60C97C9A-E7A6-4DC7-BAC4-2DD8D470A970}" presName="centerShape" presStyleLbl="vennNode1" presStyleIdx="0" presStyleCnt="7" custScaleX="90789" custScaleY="86910" custLinFactNeighborX="-3647" custLinFactNeighborY="-5346"/>
      <dgm:spPr/>
      <dgm:t>
        <a:bodyPr/>
        <a:lstStyle/>
        <a:p>
          <a:endParaRPr lang="es-ES"/>
        </a:p>
      </dgm:t>
    </dgm:pt>
    <dgm:pt modelId="{953A5EBC-973E-4DBD-8C12-19BAE1B88E4F}" type="pres">
      <dgm:prSet presAssocID="{FE40B0C7-F2CF-4D6D-B090-92D631E1EB91}" presName="node" presStyleLbl="vennNode1" presStyleIdx="1" presStyleCnt="7" custScaleX="144749" custScaleY="144749" custRadScaleRad="115056" custRadScaleInc="-7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D0B60A-803C-494D-81B3-89A3428CDC03}" type="pres">
      <dgm:prSet presAssocID="{88E5F629-FF4B-415C-B8F2-8ED98CA09810}" presName="node" presStyleLbl="vennNode1" presStyleIdx="2" presStyleCnt="7" custScaleX="144225" custScaleY="144225" custRadScaleRad="112011" custRadScaleInc="-81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4924B6-D610-4BBB-A024-91EBF526A0B8}" type="pres">
      <dgm:prSet presAssocID="{9881C5F6-1432-4891-8B4D-64A4CE57641D}" presName="node" presStyleLbl="vennNode1" presStyleIdx="3" presStyleCnt="7" custScaleX="142721" custScaleY="142721" custRadScaleRad="99202" custRadScaleInc="-116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5C4023-6DBC-4684-8ABD-46EA16432E3B}" type="pres">
      <dgm:prSet presAssocID="{05558CB3-6F3D-472E-906E-D1FF10EE9B06}" presName="node" presStyleLbl="vennNode1" presStyleIdx="4" presStyleCnt="7" custScaleX="140169" custScaleY="140169" custRadScaleRad="98024" custRadScaleInc="-105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A6EB71-E1BA-433C-B189-80791CA0ED87}" type="pres">
      <dgm:prSet presAssocID="{1188C32F-F584-41E3-984C-BC9E1CC3C1AB}" presName="node" presStyleLbl="vennNode1" presStyleIdx="5" presStyleCnt="7" custScaleX="150726" custScaleY="1507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AC0E30-534B-43FE-8657-914CC1B9F904}" type="pres">
      <dgm:prSet presAssocID="{37C1DE86-6B42-4D3F-8344-10FB543A3E8F}" presName="node" presStyleLbl="vennNode1" presStyleIdx="6" presStyleCnt="7" custScaleX="140723" custScaleY="139384" custRadScaleRad="116262" custRadScaleInc="36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9DCCED9-8A37-4281-937C-B7522F0B9B6C}" srcId="{60C97C9A-E7A6-4DC7-BAC4-2DD8D470A970}" destId="{1188C32F-F584-41E3-984C-BC9E1CC3C1AB}" srcOrd="4" destOrd="0" parTransId="{14734675-9646-465F-B926-4E1119BF1EA5}" sibTransId="{638576B6-8AC4-4736-AE69-F916C6F0D859}"/>
    <dgm:cxn modelId="{2E4FA4CC-591B-4D85-9525-8EE0A451D5C5}" type="presOf" srcId="{05558CB3-6F3D-472E-906E-D1FF10EE9B06}" destId="{315C4023-6DBC-4684-8ABD-46EA16432E3B}" srcOrd="0" destOrd="0" presId="urn:microsoft.com/office/officeart/2005/8/layout/radial3"/>
    <dgm:cxn modelId="{F42A56F7-8AA4-4830-8283-75C17F1E1ABD}" type="presOf" srcId="{88E5F629-FF4B-415C-B8F2-8ED98CA09810}" destId="{2ED0B60A-803C-494D-81B3-89A3428CDC03}" srcOrd="0" destOrd="0" presId="urn:microsoft.com/office/officeart/2005/8/layout/radial3"/>
    <dgm:cxn modelId="{6DE15A60-0E16-4FC1-A09E-713B3AACCDBA}" srcId="{60C97C9A-E7A6-4DC7-BAC4-2DD8D470A970}" destId="{37C1DE86-6B42-4D3F-8344-10FB543A3E8F}" srcOrd="5" destOrd="0" parTransId="{BB606D73-5DBC-4CD9-B5F5-818B5E2AAC16}" sibTransId="{604DC65C-A8C0-4320-B4D3-3239C1946E6A}"/>
    <dgm:cxn modelId="{A52746DC-DBB2-4F0F-959D-6E4D9C6F44EB}" type="presOf" srcId="{F0437E9F-7440-417B-9F8F-B4E4E3CD676E}" destId="{386E99E2-A661-47C2-A267-F9ABB64CB438}" srcOrd="0" destOrd="0" presId="urn:microsoft.com/office/officeart/2005/8/layout/radial3"/>
    <dgm:cxn modelId="{96A4E1E1-7704-4324-8237-DA585EE556D6}" type="presOf" srcId="{9881C5F6-1432-4891-8B4D-64A4CE57641D}" destId="{BD4924B6-D610-4BBB-A024-91EBF526A0B8}" srcOrd="0" destOrd="0" presId="urn:microsoft.com/office/officeart/2005/8/layout/radial3"/>
    <dgm:cxn modelId="{2BB43952-1621-4025-9763-299802468B90}" srcId="{60C97C9A-E7A6-4DC7-BAC4-2DD8D470A970}" destId="{9881C5F6-1432-4891-8B4D-64A4CE57641D}" srcOrd="2" destOrd="0" parTransId="{75F64484-F696-4CEE-841B-1C0F74989F92}" sibTransId="{5255C920-D2B8-46E1-B20E-0C50BD913F3F}"/>
    <dgm:cxn modelId="{497481AD-DA39-4A13-9272-31429E384A7F}" srcId="{60C97C9A-E7A6-4DC7-BAC4-2DD8D470A970}" destId="{05558CB3-6F3D-472E-906E-D1FF10EE9B06}" srcOrd="3" destOrd="0" parTransId="{6C401FB5-34AB-4DE4-869F-172E9BC63173}" sibTransId="{57F8A417-75F2-4D0E-9059-C466EE1AA81C}"/>
    <dgm:cxn modelId="{FDEB1F8D-A5A1-4012-A883-E9DFCD6878BD}" srcId="{F0437E9F-7440-417B-9F8F-B4E4E3CD676E}" destId="{60C97C9A-E7A6-4DC7-BAC4-2DD8D470A970}" srcOrd="0" destOrd="0" parTransId="{999836C8-0EC5-41E8-AEA4-4C9A8F4C2E8E}" sibTransId="{20ABECE8-487C-4F3B-8D80-956364993384}"/>
    <dgm:cxn modelId="{D1044EBB-8512-401A-9E6B-FBBC06EECED5}" type="presOf" srcId="{1188C32F-F584-41E3-984C-BC9E1CC3C1AB}" destId="{78A6EB71-E1BA-433C-B189-80791CA0ED87}" srcOrd="0" destOrd="0" presId="urn:microsoft.com/office/officeart/2005/8/layout/radial3"/>
    <dgm:cxn modelId="{734BE063-7E6A-4D2A-B55F-CCAB8DBD0DEE}" type="presOf" srcId="{37C1DE86-6B42-4D3F-8344-10FB543A3E8F}" destId="{EAAC0E30-534B-43FE-8657-914CC1B9F904}" srcOrd="0" destOrd="0" presId="urn:microsoft.com/office/officeart/2005/8/layout/radial3"/>
    <dgm:cxn modelId="{008DBC0B-61C1-4139-8481-E501530C15D7}" srcId="{60C97C9A-E7A6-4DC7-BAC4-2DD8D470A970}" destId="{FE40B0C7-F2CF-4D6D-B090-92D631E1EB91}" srcOrd="0" destOrd="0" parTransId="{556939F4-998C-4853-B177-EB00F3B564EE}" sibTransId="{B9B6FC60-D5AA-48A2-8706-2200B7AC700E}"/>
    <dgm:cxn modelId="{47AF745B-8C28-425C-8E65-2AF41B0DD6B2}" type="presOf" srcId="{FE40B0C7-F2CF-4D6D-B090-92D631E1EB91}" destId="{953A5EBC-973E-4DBD-8C12-19BAE1B88E4F}" srcOrd="0" destOrd="0" presId="urn:microsoft.com/office/officeart/2005/8/layout/radial3"/>
    <dgm:cxn modelId="{E2436B0D-1B05-4FEA-82D8-276B47153990}" type="presOf" srcId="{60C97C9A-E7A6-4DC7-BAC4-2DD8D470A970}" destId="{22AD634F-3469-416B-B1C0-053C797D14FE}" srcOrd="0" destOrd="0" presId="urn:microsoft.com/office/officeart/2005/8/layout/radial3"/>
    <dgm:cxn modelId="{E359C980-A9D7-46D0-AE2B-6C7B37A32FBC}" srcId="{60C97C9A-E7A6-4DC7-BAC4-2DD8D470A970}" destId="{88E5F629-FF4B-415C-B8F2-8ED98CA09810}" srcOrd="1" destOrd="0" parTransId="{E30DBE83-6B55-405C-9C17-A291395AE149}" sibTransId="{36210391-1295-4BAD-95D1-2F4D0F5FF57B}"/>
    <dgm:cxn modelId="{D80642D0-7D8D-416F-BA10-B0170F48FC8F}" type="presParOf" srcId="{386E99E2-A661-47C2-A267-F9ABB64CB438}" destId="{12264E81-EC3A-4C02-B303-AD8D3D2F52DE}" srcOrd="0" destOrd="0" presId="urn:microsoft.com/office/officeart/2005/8/layout/radial3"/>
    <dgm:cxn modelId="{860AC6B0-9A37-460E-95B2-DD0DA81E7E69}" type="presParOf" srcId="{12264E81-EC3A-4C02-B303-AD8D3D2F52DE}" destId="{22AD634F-3469-416B-B1C0-053C797D14FE}" srcOrd="0" destOrd="0" presId="urn:microsoft.com/office/officeart/2005/8/layout/radial3"/>
    <dgm:cxn modelId="{BB764704-2EEF-48C8-8269-4EE44E6C9C5A}" type="presParOf" srcId="{12264E81-EC3A-4C02-B303-AD8D3D2F52DE}" destId="{953A5EBC-973E-4DBD-8C12-19BAE1B88E4F}" srcOrd="1" destOrd="0" presId="urn:microsoft.com/office/officeart/2005/8/layout/radial3"/>
    <dgm:cxn modelId="{FBD34052-99A7-48BD-987D-988E68D4BB92}" type="presParOf" srcId="{12264E81-EC3A-4C02-B303-AD8D3D2F52DE}" destId="{2ED0B60A-803C-494D-81B3-89A3428CDC03}" srcOrd="2" destOrd="0" presId="urn:microsoft.com/office/officeart/2005/8/layout/radial3"/>
    <dgm:cxn modelId="{91BC065F-52AC-4D28-960A-E743AB45B6AD}" type="presParOf" srcId="{12264E81-EC3A-4C02-B303-AD8D3D2F52DE}" destId="{BD4924B6-D610-4BBB-A024-91EBF526A0B8}" srcOrd="3" destOrd="0" presId="urn:microsoft.com/office/officeart/2005/8/layout/radial3"/>
    <dgm:cxn modelId="{BAD937A1-AA39-4820-B418-4732547359DC}" type="presParOf" srcId="{12264E81-EC3A-4C02-B303-AD8D3D2F52DE}" destId="{315C4023-6DBC-4684-8ABD-46EA16432E3B}" srcOrd="4" destOrd="0" presId="urn:microsoft.com/office/officeart/2005/8/layout/radial3"/>
    <dgm:cxn modelId="{AD2F22B2-C10A-4F0F-90D2-5C3E8D381DDB}" type="presParOf" srcId="{12264E81-EC3A-4C02-B303-AD8D3D2F52DE}" destId="{78A6EB71-E1BA-433C-B189-80791CA0ED87}" srcOrd="5" destOrd="0" presId="urn:microsoft.com/office/officeart/2005/8/layout/radial3"/>
    <dgm:cxn modelId="{AC2B43CF-5992-4A0C-A882-6BC46E8B9CFE}" type="presParOf" srcId="{12264E81-EC3A-4C02-B303-AD8D3D2F52DE}" destId="{EAAC0E30-534B-43FE-8657-914CC1B9F904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0255D6-0622-4D24-9D37-4EC168518E7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D4946DF-18A3-45C7-A33D-7E6AEADF9146}">
      <dgm:prSet phldrT="[Texto]"/>
      <dgm:spPr>
        <a:solidFill>
          <a:schemeClr val="accent1"/>
        </a:solidFill>
      </dgm:spPr>
      <dgm:t>
        <a:bodyPr/>
        <a:lstStyle/>
        <a:p>
          <a:r>
            <a:rPr lang="es-ES" strike="noStrik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Mental</a:t>
          </a:r>
          <a:endParaRPr lang="es-ES" strike="noStrik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7375C0-863A-4F9A-9A10-B4CC1FDE0593}" type="parTrans" cxnId="{253684DC-EC05-49DC-A6A0-144CBF18DBD5}">
      <dgm:prSet/>
      <dgm:spPr/>
      <dgm:t>
        <a:bodyPr/>
        <a:lstStyle/>
        <a:p>
          <a:endParaRPr lang="es-ES"/>
        </a:p>
      </dgm:t>
    </dgm:pt>
    <dgm:pt modelId="{E1F42ACC-49D0-4FB1-BA51-A2FB1716C3D3}" type="sibTrans" cxnId="{253684DC-EC05-49DC-A6A0-144CBF18DBD5}">
      <dgm:prSet/>
      <dgm:spPr/>
      <dgm:t>
        <a:bodyPr/>
        <a:lstStyle/>
        <a:p>
          <a:endParaRPr lang="es-ES"/>
        </a:p>
      </dgm:t>
    </dgm:pt>
    <dgm:pt modelId="{2FAF2818-1602-4441-8252-6989D1B9BBC2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VIH/SIDA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AC618B-E3C7-4B4A-A7E1-10E606C6D72F}" type="parTrans" cxnId="{352E9A3C-B28D-4B25-95CA-67EC279804A9}">
      <dgm:prSet/>
      <dgm:spPr/>
      <dgm:t>
        <a:bodyPr/>
        <a:lstStyle/>
        <a:p>
          <a:endParaRPr lang="es-ES"/>
        </a:p>
      </dgm:t>
    </dgm:pt>
    <dgm:pt modelId="{894675D6-CF66-41D9-8DBE-7BBA01436F1B}" type="sibTrans" cxnId="{352E9A3C-B28D-4B25-95CA-67EC279804A9}">
      <dgm:prSet/>
      <dgm:spPr/>
      <dgm:t>
        <a:bodyPr/>
        <a:lstStyle/>
        <a:p>
          <a:endParaRPr lang="es-ES"/>
        </a:p>
      </dgm:t>
    </dgm:pt>
    <dgm:pt modelId="{45FD15B0-72C1-49FE-B076-93E72D380B49}">
      <dgm:prSet phldrT="[Texto]"/>
      <dgm:spPr/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Crisis Humanitarias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DBABDAD-BF67-4D16-BDE2-33F31B3F697C}" type="parTrans" cxnId="{CCE3E156-5DF0-46A9-84B3-E86EA29A18A2}">
      <dgm:prSet/>
      <dgm:spPr/>
      <dgm:t>
        <a:bodyPr/>
        <a:lstStyle/>
        <a:p>
          <a:endParaRPr lang="es-ES"/>
        </a:p>
      </dgm:t>
    </dgm:pt>
    <dgm:pt modelId="{B9F7D69D-3164-4A6F-9EB4-9288B4169CA5}" type="sibTrans" cxnId="{CCE3E156-5DF0-46A9-84B3-E86EA29A18A2}">
      <dgm:prSet/>
      <dgm:spPr/>
      <dgm:t>
        <a:bodyPr/>
        <a:lstStyle/>
        <a:p>
          <a:endParaRPr lang="es-ES"/>
        </a:p>
      </dgm:t>
    </dgm:pt>
    <dgm:pt modelId="{88DB66BB-9B88-4153-8546-41492FC3B33F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Lepra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7BB510-9971-4D95-BA32-49702F7E486B}" type="parTrans" cxnId="{41EAE551-EC78-4C98-AE35-93FA61B77C8E}">
      <dgm:prSet/>
      <dgm:spPr/>
      <dgm:t>
        <a:bodyPr/>
        <a:lstStyle/>
        <a:p>
          <a:endParaRPr lang="es-ES"/>
        </a:p>
      </dgm:t>
    </dgm:pt>
    <dgm:pt modelId="{606CFF80-1641-4D6F-8E21-AB9B71FAF83C}" type="sibTrans" cxnId="{41EAE551-EC78-4C98-AE35-93FA61B77C8E}">
      <dgm:prSet/>
      <dgm:spPr/>
      <dgm:t>
        <a:bodyPr/>
        <a:lstStyle/>
        <a:p>
          <a:endParaRPr lang="es-ES"/>
        </a:p>
      </dgm:t>
    </dgm:pt>
    <dgm:pt modelId="{BAC48B8D-28E0-4BC3-94AC-9C433E47E55F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BB4CF102-9A25-4DBC-BF4B-DFE098B83872}" type="parTrans" cxnId="{2C5CEBED-5655-4313-9461-3172CAAB3EF8}">
      <dgm:prSet/>
      <dgm:spPr/>
      <dgm:t>
        <a:bodyPr/>
        <a:lstStyle/>
        <a:p>
          <a:endParaRPr lang="es-ES"/>
        </a:p>
      </dgm:t>
    </dgm:pt>
    <dgm:pt modelId="{E9B22E4C-E78A-4BF3-8ABC-7306792A81F9}" type="sibTrans" cxnId="{2C5CEBED-5655-4313-9461-3172CAAB3EF8}">
      <dgm:prSet/>
      <dgm:spPr/>
      <dgm:t>
        <a:bodyPr/>
        <a:lstStyle/>
        <a:p>
          <a:endParaRPr lang="es-ES"/>
        </a:p>
      </dgm:t>
    </dgm:pt>
    <dgm:pt modelId="{B58B750E-E388-4267-932C-317F9D3E013E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282DD26C-428D-48FE-9B9F-0391ADAF49FE}" type="parTrans" cxnId="{2CB6DE8A-B919-4D71-9C2A-4A6EDBC41FD9}">
      <dgm:prSet/>
      <dgm:spPr/>
      <dgm:t>
        <a:bodyPr/>
        <a:lstStyle/>
        <a:p>
          <a:endParaRPr lang="es-ES"/>
        </a:p>
      </dgm:t>
    </dgm:pt>
    <dgm:pt modelId="{030582ED-04DD-4007-95E6-ECCC73993452}" type="sibTrans" cxnId="{2CB6DE8A-B919-4D71-9C2A-4A6EDBC41FD9}">
      <dgm:prSet/>
      <dgm:spPr/>
      <dgm:t>
        <a:bodyPr/>
        <a:lstStyle/>
        <a:p>
          <a:endParaRPr lang="es-ES"/>
        </a:p>
      </dgm:t>
    </dgm:pt>
    <dgm:pt modelId="{BAFB6D5F-12D3-421F-A1AD-9D227B52D53D}" type="pres">
      <dgm:prSet presAssocID="{450255D6-0622-4D24-9D37-4EC168518E7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93B398-95D1-4F93-900B-B4FF9FE352AA}" type="pres">
      <dgm:prSet presAssocID="{450255D6-0622-4D24-9D37-4EC168518E73}" presName="diamond" presStyleLbl="bgShp" presStyleIdx="0" presStyleCnt="1" custScaleX="38315" custScaleY="35560" custLinFactNeighborX="62111" custLinFactNeighborY="29833"/>
      <dgm:spPr/>
      <dgm:t>
        <a:bodyPr/>
        <a:lstStyle/>
        <a:p>
          <a:endParaRPr lang="es-ES"/>
        </a:p>
      </dgm:t>
    </dgm:pt>
    <dgm:pt modelId="{BF07D9CF-464F-48B0-8143-7EC9B534219E}" type="pres">
      <dgm:prSet presAssocID="{450255D6-0622-4D24-9D37-4EC168518E73}" presName="quad1" presStyleLbl="node1" presStyleIdx="0" presStyleCnt="4" custScaleX="34267" custScaleY="34267" custLinFactX="92132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09D42E-6267-4B2A-BC02-CA74DE7ED955}" type="pres">
      <dgm:prSet presAssocID="{450255D6-0622-4D24-9D37-4EC168518E73}" presName="quad2" presStyleLbl="node1" presStyleIdx="1" presStyleCnt="4" custScaleX="34267" custScaleY="34267" custLinFactX="24824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892F11-D403-461E-9635-2B9E6A17FB0B}" type="pres">
      <dgm:prSet presAssocID="{450255D6-0622-4D24-9D37-4EC168518E73}" presName="quad3" presStyleLbl="node1" presStyleIdx="2" presStyleCnt="4" custScaleX="34267" custScaleY="34267" custLinFactX="92132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8CE09D-ADE5-45B9-95EF-7D424674E9D1}" type="pres">
      <dgm:prSet presAssocID="{450255D6-0622-4D24-9D37-4EC168518E73}" presName="quad4" presStyleLbl="node1" presStyleIdx="3" presStyleCnt="4" custFlipHor="0" custScaleX="34267" custScaleY="34267" custLinFactX="24824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3627C73-6E39-4955-8CAF-5589F6D89193}" type="presOf" srcId="{450255D6-0622-4D24-9D37-4EC168518E73}" destId="{BAFB6D5F-12D3-421F-A1AD-9D227B52D53D}" srcOrd="0" destOrd="0" presId="urn:microsoft.com/office/officeart/2005/8/layout/matrix3"/>
    <dgm:cxn modelId="{A016DB6A-7CDD-4702-80F0-A473BBB58672}" type="presOf" srcId="{88DB66BB-9B88-4153-8546-41492FC3B33F}" destId="{E18CE09D-ADE5-45B9-95EF-7D424674E9D1}" srcOrd="0" destOrd="0" presId="urn:microsoft.com/office/officeart/2005/8/layout/matrix3"/>
    <dgm:cxn modelId="{2C5CEBED-5655-4313-9461-3172CAAB3EF8}" srcId="{450255D6-0622-4D24-9D37-4EC168518E73}" destId="{BAC48B8D-28E0-4BC3-94AC-9C433E47E55F}" srcOrd="4" destOrd="0" parTransId="{BB4CF102-9A25-4DBC-BF4B-DFE098B83872}" sibTransId="{E9B22E4C-E78A-4BF3-8ABC-7306792A81F9}"/>
    <dgm:cxn modelId="{8A510527-3430-417B-84BF-4F05208D8D31}" type="presOf" srcId="{2FAF2818-1602-4441-8252-6989D1B9BBC2}" destId="{F409D42E-6267-4B2A-BC02-CA74DE7ED955}" srcOrd="0" destOrd="0" presId="urn:microsoft.com/office/officeart/2005/8/layout/matrix3"/>
    <dgm:cxn modelId="{80107464-7D8B-4436-8AC9-B4FB920DC676}" type="presOf" srcId="{AD4946DF-18A3-45C7-A33D-7E6AEADF9146}" destId="{BF07D9CF-464F-48B0-8143-7EC9B534219E}" srcOrd="0" destOrd="0" presId="urn:microsoft.com/office/officeart/2005/8/layout/matrix3"/>
    <dgm:cxn modelId="{CCE3E156-5DF0-46A9-84B3-E86EA29A18A2}" srcId="{450255D6-0622-4D24-9D37-4EC168518E73}" destId="{45FD15B0-72C1-49FE-B076-93E72D380B49}" srcOrd="2" destOrd="0" parTransId="{BDBABDAD-BF67-4D16-BDE2-33F31B3F697C}" sibTransId="{B9F7D69D-3164-4A6F-9EB4-9288B4169CA5}"/>
    <dgm:cxn modelId="{352E9A3C-B28D-4B25-95CA-67EC279804A9}" srcId="{450255D6-0622-4D24-9D37-4EC168518E73}" destId="{2FAF2818-1602-4441-8252-6989D1B9BBC2}" srcOrd="1" destOrd="0" parTransId="{4DAC618B-E3C7-4B4A-A7E1-10E606C6D72F}" sibTransId="{894675D6-CF66-41D9-8DBE-7BBA01436F1B}"/>
    <dgm:cxn modelId="{2CB6DE8A-B919-4D71-9C2A-4A6EDBC41FD9}" srcId="{450255D6-0622-4D24-9D37-4EC168518E73}" destId="{B58B750E-E388-4267-932C-317F9D3E013E}" srcOrd="5" destOrd="0" parTransId="{282DD26C-428D-48FE-9B9F-0391ADAF49FE}" sibTransId="{030582ED-04DD-4007-95E6-ECCC73993452}"/>
    <dgm:cxn modelId="{41EAE551-EC78-4C98-AE35-93FA61B77C8E}" srcId="{450255D6-0622-4D24-9D37-4EC168518E73}" destId="{88DB66BB-9B88-4153-8546-41492FC3B33F}" srcOrd="3" destOrd="0" parTransId="{0C7BB510-9971-4D95-BA32-49702F7E486B}" sibTransId="{606CFF80-1641-4D6F-8E21-AB9B71FAF83C}"/>
    <dgm:cxn modelId="{59029B9F-CA4A-41C5-A00E-49AE8D60F58B}" type="presOf" srcId="{45FD15B0-72C1-49FE-B076-93E72D380B49}" destId="{5A892F11-D403-461E-9635-2B9E6A17FB0B}" srcOrd="0" destOrd="0" presId="urn:microsoft.com/office/officeart/2005/8/layout/matrix3"/>
    <dgm:cxn modelId="{253684DC-EC05-49DC-A6A0-144CBF18DBD5}" srcId="{450255D6-0622-4D24-9D37-4EC168518E73}" destId="{AD4946DF-18A3-45C7-A33D-7E6AEADF9146}" srcOrd="0" destOrd="0" parTransId="{697375C0-863A-4F9A-9A10-B4CC1FDE0593}" sibTransId="{E1F42ACC-49D0-4FB1-BA51-A2FB1716C3D3}"/>
    <dgm:cxn modelId="{E9877990-1C02-445A-879A-6F462CB86E6E}" type="presParOf" srcId="{BAFB6D5F-12D3-421F-A1AD-9D227B52D53D}" destId="{3193B398-95D1-4F93-900B-B4FF9FE352AA}" srcOrd="0" destOrd="0" presId="urn:microsoft.com/office/officeart/2005/8/layout/matrix3"/>
    <dgm:cxn modelId="{9AAC7230-2DF4-4B05-9C02-88F9800004BB}" type="presParOf" srcId="{BAFB6D5F-12D3-421F-A1AD-9D227B52D53D}" destId="{BF07D9CF-464F-48B0-8143-7EC9B534219E}" srcOrd="1" destOrd="0" presId="urn:microsoft.com/office/officeart/2005/8/layout/matrix3"/>
    <dgm:cxn modelId="{44C8B0E3-0D0B-4AEE-9B66-A242ED2FDC55}" type="presParOf" srcId="{BAFB6D5F-12D3-421F-A1AD-9D227B52D53D}" destId="{F409D42E-6267-4B2A-BC02-CA74DE7ED955}" srcOrd="2" destOrd="0" presId="urn:microsoft.com/office/officeart/2005/8/layout/matrix3"/>
    <dgm:cxn modelId="{C5CF0CF4-9E01-470A-80EA-8E068F034924}" type="presParOf" srcId="{BAFB6D5F-12D3-421F-A1AD-9D227B52D53D}" destId="{5A892F11-D403-461E-9635-2B9E6A17FB0B}" srcOrd="3" destOrd="0" presId="urn:microsoft.com/office/officeart/2005/8/layout/matrix3"/>
    <dgm:cxn modelId="{D83DFB6F-46C1-4AB8-B6B4-F12AED0E9A2B}" type="presParOf" srcId="{BAFB6D5F-12D3-421F-A1AD-9D227B52D53D}" destId="{E18CE09D-ADE5-45B9-95EF-7D424674E9D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AF1BD7-8891-4ABD-A194-3D343B14714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F4A25F-2388-4505-9BB2-EBA26D6B5A91}">
      <dgm:prSet phldrT="[Texto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rgbClr val="CCCC00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dirty="0" smtClean="0"/>
            <a:t>Lepra</a:t>
          </a:r>
          <a:endParaRPr lang="es-ES" dirty="0"/>
        </a:p>
      </dgm:t>
    </dgm:pt>
    <dgm:pt modelId="{1D30FF9E-0651-4139-BB74-30927AB985E7}" type="parTrans" cxnId="{5E1FEF7D-1A2D-4B46-8F24-E1A62D21D81F}">
      <dgm:prSet/>
      <dgm:spPr/>
      <dgm:t>
        <a:bodyPr/>
        <a:lstStyle/>
        <a:p>
          <a:endParaRPr lang="es-ES"/>
        </a:p>
      </dgm:t>
    </dgm:pt>
    <dgm:pt modelId="{AFB30D0A-FA55-4250-9E3F-11C60D7355B5}" type="sibTrans" cxnId="{5E1FEF7D-1A2D-4B46-8F24-E1A62D21D81F}">
      <dgm:prSet/>
      <dgm:spPr/>
      <dgm:t>
        <a:bodyPr/>
        <a:lstStyle/>
        <a:p>
          <a:endParaRPr lang="es-ES"/>
        </a:p>
      </dgm:t>
    </dgm:pt>
    <dgm:pt modelId="{CCBDE446-E6A9-4D88-A1DB-A909D7B6927B}">
      <dgm:prSet phldrT="[Texto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Desarrollando capacidades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5D35286-ED6B-4867-A2BD-1ABACA7045DF}" type="parTrans" cxnId="{976DA53C-E03E-414B-A193-D5E7EC191F8D}">
      <dgm:prSet/>
      <dgm:spPr/>
      <dgm:t>
        <a:bodyPr/>
        <a:lstStyle/>
        <a:p>
          <a:endParaRPr lang="es-ES"/>
        </a:p>
      </dgm:t>
    </dgm:pt>
    <dgm:pt modelId="{DEB893CA-EF77-4616-9955-3683C64FFF21}" type="sibTrans" cxnId="{976DA53C-E03E-414B-A193-D5E7EC191F8D}">
      <dgm:prSet/>
      <dgm:spPr/>
      <dgm:t>
        <a:bodyPr/>
        <a:lstStyle/>
        <a:p>
          <a:endParaRPr lang="es-ES"/>
        </a:p>
      </dgm:t>
    </dgm:pt>
    <dgm:pt modelId="{C9691FD7-BB84-44A2-9A51-293F72848C3A}">
      <dgm:prSet phldrT="[Texto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Motivar a los programas de lepra a ser inclusivos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81A4A52-5F7D-459E-A186-F82CA9117AE9}" type="sibTrans" cxnId="{C6E7FCA3-1F61-499B-A61C-F412220268EA}">
      <dgm:prSet/>
      <dgm:spPr/>
      <dgm:t>
        <a:bodyPr/>
        <a:lstStyle/>
        <a:p>
          <a:endParaRPr lang="es-ES"/>
        </a:p>
      </dgm:t>
    </dgm:pt>
    <dgm:pt modelId="{DD4460F4-35BC-48EC-A689-D0C2FF2B5ED5}" type="parTrans" cxnId="{C6E7FCA3-1F61-499B-A61C-F412220268EA}">
      <dgm:prSet/>
      <dgm:spPr/>
      <dgm:t>
        <a:bodyPr/>
        <a:lstStyle/>
        <a:p>
          <a:endParaRPr lang="es-ES"/>
        </a:p>
      </dgm:t>
    </dgm:pt>
    <dgm:pt modelId="{EF088C5A-F96E-4E7B-8455-6C5D65F9B2BC}">
      <dgm:prSet phldrT="[Texto]"/>
      <dgm:spPr>
        <a:solidFill>
          <a:srgbClr val="FFFF00">
            <a:alpha val="49804"/>
          </a:srgbClr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Incluir a las personas con lepra en los programas de RBC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3001EB-2B98-4F3C-A883-ED0324B9D9CE}" type="sibTrans" cxnId="{6E03D3F8-352C-4C7F-8BB2-906EEBF6C2B6}">
      <dgm:prSet/>
      <dgm:spPr/>
      <dgm:t>
        <a:bodyPr/>
        <a:lstStyle/>
        <a:p>
          <a:endParaRPr lang="es-ES"/>
        </a:p>
      </dgm:t>
    </dgm:pt>
    <dgm:pt modelId="{C975BE6A-CE3D-404A-BFFE-687AD1CD4D82}" type="parTrans" cxnId="{6E03D3F8-352C-4C7F-8BB2-906EEBF6C2B6}">
      <dgm:prSet/>
      <dgm:spPr/>
      <dgm:t>
        <a:bodyPr/>
        <a:lstStyle/>
        <a:p>
          <a:endParaRPr lang="es-ES"/>
        </a:p>
      </dgm:t>
    </dgm:pt>
    <dgm:pt modelId="{A430B573-93C1-4FFE-8268-DEDC971E8E85}" type="pres">
      <dgm:prSet presAssocID="{A7AF1BD7-8891-4ABD-A194-3D343B14714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BF27BD9-A6AB-4047-881D-D33FBC8D0AFC}" type="pres">
      <dgm:prSet presAssocID="{A7AF1BD7-8891-4ABD-A194-3D343B147148}" presName="radial" presStyleCnt="0">
        <dgm:presLayoutVars>
          <dgm:animLvl val="ctr"/>
        </dgm:presLayoutVars>
      </dgm:prSet>
      <dgm:spPr/>
    </dgm:pt>
    <dgm:pt modelId="{2FAD22C9-0EA1-4555-A0A7-EB5602A5B09B}" type="pres">
      <dgm:prSet presAssocID="{D1F4A25F-2388-4505-9BB2-EBA26D6B5A91}" presName="centerShape" presStyleLbl="vennNode1" presStyleIdx="0" presStyleCnt="4"/>
      <dgm:spPr/>
      <dgm:t>
        <a:bodyPr/>
        <a:lstStyle/>
        <a:p>
          <a:endParaRPr lang="es-ES"/>
        </a:p>
      </dgm:t>
    </dgm:pt>
    <dgm:pt modelId="{CE43BDF0-1B4D-4087-AA6F-F148A5ADD883}" type="pres">
      <dgm:prSet presAssocID="{EF088C5A-F96E-4E7B-8455-6C5D65F9B2BC}" presName="node" presStyleLbl="vennNode1" presStyleIdx="1" presStyleCnt="4" custScaleX="142250" custScaleY="1422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C74BD0-26F1-4EDF-B417-844E5B7291CD}" type="pres">
      <dgm:prSet presAssocID="{C9691FD7-BB84-44A2-9A51-293F72848C3A}" presName="node" presStyleLbl="vennNode1" presStyleIdx="2" presStyleCnt="4" custScaleX="142727" custScaleY="1427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09D58D-48B6-4E43-82E5-239E5AFB140A}" type="pres">
      <dgm:prSet presAssocID="{CCBDE446-E6A9-4D88-A1DB-A909D7B6927B}" presName="node" presStyleLbl="vennNode1" presStyleIdx="3" presStyleCnt="4" custScaleX="140814" custScaleY="1408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3D40A8F-5DBF-44C7-9B24-4071616E938A}" type="presOf" srcId="{C9691FD7-BB84-44A2-9A51-293F72848C3A}" destId="{AAC74BD0-26F1-4EDF-B417-844E5B7291CD}" srcOrd="0" destOrd="0" presId="urn:microsoft.com/office/officeart/2005/8/layout/radial3"/>
    <dgm:cxn modelId="{3737DFDD-6940-4DDA-9490-90F4DC59D646}" type="presOf" srcId="{D1F4A25F-2388-4505-9BB2-EBA26D6B5A91}" destId="{2FAD22C9-0EA1-4555-A0A7-EB5602A5B09B}" srcOrd="0" destOrd="0" presId="urn:microsoft.com/office/officeart/2005/8/layout/radial3"/>
    <dgm:cxn modelId="{6E03D3F8-352C-4C7F-8BB2-906EEBF6C2B6}" srcId="{D1F4A25F-2388-4505-9BB2-EBA26D6B5A91}" destId="{EF088C5A-F96E-4E7B-8455-6C5D65F9B2BC}" srcOrd="0" destOrd="0" parTransId="{C975BE6A-CE3D-404A-BFFE-687AD1CD4D82}" sibTransId="{493001EB-2B98-4F3C-A883-ED0324B9D9CE}"/>
    <dgm:cxn modelId="{528556F0-D94A-4B7A-A4EA-EB39DE01D01C}" type="presOf" srcId="{A7AF1BD7-8891-4ABD-A194-3D343B147148}" destId="{A430B573-93C1-4FFE-8268-DEDC971E8E85}" srcOrd="0" destOrd="0" presId="urn:microsoft.com/office/officeart/2005/8/layout/radial3"/>
    <dgm:cxn modelId="{5E1FEF7D-1A2D-4B46-8F24-E1A62D21D81F}" srcId="{A7AF1BD7-8891-4ABD-A194-3D343B147148}" destId="{D1F4A25F-2388-4505-9BB2-EBA26D6B5A91}" srcOrd="0" destOrd="0" parTransId="{1D30FF9E-0651-4139-BB74-30927AB985E7}" sibTransId="{AFB30D0A-FA55-4250-9E3F-11C60D7355B5}"/>
    <dgm:cxn modelId="{976DA53C-E03E-414B-A193-D5E7EC191F8D}" srcId="{D1F4A25F-2388-4505-9BB2-EBA26D6B5A91}" destId="{CCBDE446-E6A9-4D88-A1DB-A909D7B6927B}" srcOrd="2" destOrd="0" parTransId="{55D35286-ED6B-4867-A2BD-1ABACA7045DF}" sibTransId="{DEB893CA-EF77-4616-9955-3683C64FFF21}"/>
    <dgm:cxn modelId="{9B82595B-CDDA-48FA-BAAC-734F499044A8}" type="presOf" srcId="{CCBDE446-E6A9-4D88-A1DB-A909D7B6927B}" destId="{B709D58D-48B6-4E43-82E5-239E5AFB140A}" srcOrd="0" destOrd="0" presId="urn:microsoft.com/office/officeart/2005/8/layout/radial3"/>
    <dgm:cxn modelId="{E75C7300-05FA-4B9B-B19E-64E01D64578E}" type="presOf" srcId="{EF088C5A-F96E-4E7B-8455-6C5D65F9B2BC}" destId="{CE43BDF0-1B4D-4087-AA6F-F148A5ADD883}" srcOrd="0" destOrd="0" presId="urn:microsoft.com/office/officeart/2005/8/layout/radial3"/>
    <dgm:cxn modelId="{C6E7FCA3-1F61-499B-A61C-F412220268EA}" srcId="{D1F4A25F-2388-4505-9BB2-EBA26D6B5A91}" destId="{C9691FD7-BB84-44A2-9A51-293F72848C3A}" srcOrd="1" destOrd="0" parTransId="{DD4460F4-35BC-48EC-A689-D0C2FF2B5ED5}" sibTransId="{B81A4A52-5F7D-459E-A186-F82CA9117AE9}"/>
    <dgm:cxn modelId="{415C5C21-7E63-4B5E-88B1-67A9E828B352}" type="presParOf" srcId="{A430B573-93C1-4FFE-8268-DEDC971E8E85}" destId="{5BF27BD9-A6AB-4047-881D-D33FBC8D0AFC}" srcOrd="0" destOrd="0" presId="urn:microsoft.com/office/officeart/2005/8/layout/radial3"/>
    <dgm:cxn modelId="{C98C1748-295A-47FF-A896-20DBCDE4FB69}" type="presParOf" srcId="{5BF27BD9-A6AB-4047-881D-D33FBC8D0AFC}" destId="{2FAD22C9-0EA1-4555-A0A7-EB5602A5B09B}" srcOrd="0" destOrd="0" presId="urn:microsoft.com/office/officeart/2005/8/layout/radial3"/>
    <dgm:cxn modelId="{6FA75DF9-DFCD-411B-85E0-D28F436675B8}" type="presParOf" srcId="{5BF27BD9-A6AB-4047-881D-D33FBC8D0AFC}" destId="{CE43BDF0-1B4D-4087-AA6F-F148A5ADD883}" srcOrd="1" destOrd="0" presId="urn:microsoft.com/office/officeart/2005/8/layout/radial3"/>
    <dgm:cxn modelId="{72D16E81-9575-4536-A461-726BF7CD870C}" type="presParOf" srcId="{5BF27BD9-A6AB-4047-881D-D33FBC8D0AFC}" destId="{AAC74BD0-26F1-4EDF-B417-844E5B7291CD}" srcOrd="2" destOrd="0" presId="urn:microsoft.com/office/officeart/2005/8/layout/radial3"/>
    <dgm:cxn modelId="{DE095ADB-DCFC-401A-BD41-E38D0C955EF3}" type="presParOf" srcId="{5BF27BD9-A6AB-4047-881D-D33FBC8D0AFC}" destId="{B709D58D-48B6-4E43-82E5-239E5AFB140A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0255D6-0622-4D24-9D37-4EC168518E73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D4946DF-18A3-45C7-A33D-7E6AEADF9146}">
      <dgm:prSet phldrT="[Texto]"/>
      <dgm:spPr>
        <a:solidFill>
          <a:schemeClr val="accent1"/>
        </a:solidFill>
      </dgm:spPr>
      <dgm:t>
        <a:bodyPr/>
        <a:lstStyle/>
        <a:p>
          <a:r>
            <a:rPr lang="es-ES" strike="noStrik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Mental</a:t>
          </a:r>
          <a:endParaRPr lang="es-ES" strike="noStrik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7375C0-863A-4F9A-9A10-B4CC1FDE0593}" type="parTrans" cxnId="{253684DC-EC05-49DC-A6A0-144CBF18DBD5}">
      <dgm:prSet/>
      <dgm:spPr/>
      <dgm:t>
        <a:bodyPr/>
        <a:lstStyle/>
        <a:p>
          <a:endParaRPr lang="es-ES"/>
        </a:p>
      </dgm:t>
    </dgm:pt>
    <dgm:pt modelId="{E1F42ACC-49D0-4FB1-BA51-A2FB1716C3D3}" type="sibTrans" cxnId="{253684DC-EC05-49DC-A6A0-144CBF18DBD5}">
      <dgm:prSet/>
      <dgm:spPr/>
      <dgm:t>
        <a:bodyPr/>
        <a:lstStyle/>
        <a:p>
          <a:endParaRPr lang="es-ES"/>
        </a:p>
      </dgm:t>
    </dgm:pt>
    <dgm:pt modelId="{2FAF2818-1602-4441-8252-6989D1B9BBC2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VIH/SIDA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AC618B-E3C7-4B4A-A7E1-10E606C6D72F}" type="parTrans" cxnId="{352E9A3C-B28D-4B25-95CA-67EC279804A9}">
      <dgm:prSet/>
      <dgm:spPr/>
      <dgm:t>
        <a:bodyPr/>
        <a:lstStyle/>
        <a:p>
          <a:endParaRPr lang="es-ES"/>
        </a:p>
      </dgm:t>
    </dgm:pt>
    <dgm:pt modelId="{894675D6-CF66-41D9-8DBE-7BBA01436F1B}" type="sibTrans" cxnId="{352E9A3C-B28D-4B25-95CA-67EC279804A9}">
      <dgm:prSet/>
      <dgm:spPr/>
      <dgm:t>
        <a:bodyPr/>
        <a:lstStyle/>
        <a:p>
          <a:endParaRPr lang="es-ES"/>
        </a:p>
      </dgm:t>
    </dgm:pt>
    <dgm:pt modelId="{45FD15B0-72C1-49FE-B076-93E72D380B49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Crisis Humanitarias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DBABDAD-BF67-4D16-BDE2-33F31B3F697C}" type="parTrans" cxnId="{CCE3E156-5DF0-46A9-84B3-E86EA29A18A2}">
      <dgm:prSet/>
      <dgm:spPr/>
      <dgm:t>
        <a:bodyPr/>
        <a:lstStyle/>
        <a:p>
          <a:endParaRPr lang="es-ES"/>
        </a:p>
      </dgm:t>
    </dgm:pt>
    <dgm:pt modelId="{B9F7D69D-3164-4A6F-9EB4-9288B4169CA5}" type="sibTrans" cxnId="{CCE3E156-5DF0-46A9-84B3-E86EA29A18A2}">
      <dgm:prSet/>
      <dgm:spPr/>
      <dgm:t>
        <a:bodyPr/>
        <a:lstStyle/>
        <a:p>
          <a:endParaRPr lang="es-ES"/>
        </a:p>
      </dgm:t>
    </dgm:pt>
    <dgm:pt modelId="{88DB66BB-9B88-4153-8546-41492FC3B33F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Lepra</a:t>
          </a:r>
          <a:endParaRPr lang="es-E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7BB510-9971-4D95-BA32-49702F7E486B}" type="parTrans" cxnId="{41EAE551-EC78-4C98-AE35-93FA61B77C8E}">
      <dgm:prSet/>
      <dgm:spPr/>
      <dgm:t>
        <a:bodyPr/>
        <a:lstStyle/>
        <a:p>
          <a:endParaRPr lang="es-ES"/>
        </a:p>
      </dgm:t>
    </dgm:pt>
    <dgm:pt modelId="{606CFF80-1641-4D6F-8E21-AB9B71FAF83C}" type="sibTrans" cxnId="{41EAE551-EC78-4C98-AE35-93FA61B77C8E}">
      <dgm:prSet/>
      <dgm:spPr/>
      <dgm:t>
        <a:bodyPr/>
        <a:lstStyle/>
        <a:p>
          <a:endParaRPr lang="es-ES"/>
        </a:p>
      </dgm:t>
    </dgm:pt>
    <dgm:pt modelId="{BAC48B8D-28E0-4BC3-94AC-9C433E47E55F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BB4CF102-9A25-4DBC-BF4B-DFE098B83872}" type="parTrans" cxnId="{2C5CEBED-5655-4313-9461-3172CAAB3EF8}">
      <dgm:prSet/>
      <dgm:spPr/>
      <dgm:t>
        <a:bodyPr/>
        <a:lstStyle/>
        <a:p>
          <a:endParaRPr lang="es-ES"/>
        </a:p>
      </dgm:t>
    </dgm:pt>
    <dgm:pt modelId="{E9B22E4C-E78A-4BF3-8ABC-7306792A81F9}" type="sibTrans" cxnId="{2C5CEBED-5655-4313-9461-3172CAAB3EF8}">
      <dgm:prSet/>
      <dgm:spPr/>
      <dgm:t>
        <a:bodyPr/>
        <a:lstStyle/>
        <a:p>
          <a:endParaRPr lang="es-ES"/>
        </a:p>
      </dgm:t>
    </dgm:pt>
    <dgm:pt modelId="{B58B750E-E388-4267-932C-317F9D3E013E}">
      <dgm:prSet phldrT="[Texto]" custScaleX="34267" custScaleY="34267" custLinFactNeighborX="-58740" custLinFactNeighborY="3196"/>
      <dgm:spPr/>
      <dgm:t>
        <a:bodyPr/>
        <a:lstStyle/>
        <a:p>
          <a:endParaRPr lang="es-ES"/>
        </a:p>
      </dgm:t>
    </dgm:pt>
    <dgm:pt modelId="{282DD26C-428D-48FE-9B9F-0391ADAF49FE}" type="parTrans" cxnId="{2CB6DE8A-B919-4D71-9C2A-4A6EDBC41FD9}">
      <dgm:prSet/>
      <dgm:spPr/>
      <dgm:t>
        <a:bodyPr/>
        <a:lstStyle/>
        <a:p>
          <a:endParaRPr lang="es-ES"/>
        </a:p>
      </dgm:t>
    </dgm:pt>
    <dgm:pt modelId="{030582ED-04DD-4007-95E6-ECCC73993452}" type="sibTrans" cxnId="{2CB6DE8A-B919-4D71-9C2A-4A6EDBC41FD9}">
      <dgm:prSet/>
      <dgm:spPr/>
      <dgm:t>
        <a:bodyPr/>
        <a:lstStyle/>
        <a:p>
          <a:endParaRPr lang="es-ES"/>
        </a:p>
      </dgm:t>
    </dgm:pt>
    <dgm:pt modelId="{BAFB6D5F-12D3-421F-A1AD-9D227B52D53D}" type="pres">
      <dgm:prSet presAssocID="{450255D6-0622-4D24-9D37-4EC168518E7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193B398-95D1-4F93-900B-B4FF9FE352AA}" type="pres">
      <dgm:prSet presAssocID="{450255D6-0622-4D24-9D37-4EC168518E73}" presName="diamond" presStyleLbl="bgShp" presStyleIdx="0" presStyleCnt="1" custScaleX="38315" custScaleY="35560" custLinFactNeighborX="62111" custLinFactNeighborY="29833"/>
      <dgm:spPr/>
      <dgm:t>
        <a:bodyPr/>
        <a:lstStyle/>
        <a:p>
          <a:endParaRPr lang="es-ES"/>
        </a:p>
      </dgm:t>
    </dgm:pt>
    <dgm:pt modelId="{BF07D9CF-464F-48B0-8143-7EC9B534219E}" type="pres">
      <dgm:prSet presAssocID="{450255D6-0622-4D24-9D37-4EC168518E73}" presName="quad1" presStyleLbl="node1" presStyleIdx="0" presStyleCnt="4" custScaleX="34267" custScaleY="34267" custLinFactX="92132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09D42E-6267-4B2A-BC02-CA74DE7ED955}" type="pres">
      <dgm:prSet presAssocID="{450255D6-0622-4D24-9D37-4EC168518E73}" presName="quad2" presStyleLbl="node1" presStyleIdx="1" presStyleCnt="4" custScaleX="34267" custScaleY="34267" custLinFactX="24824" custLinFactY="12898" custLinFactNeighborX="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892F11-D403-461E-9635-2B9E6A17FB0B}" type="pres">
      <dgm:prSet presAssocID="{450255D6-0622-4D24-9D37-4EC168518E73}" presName="quad3" presStyleLbl="node1" presStyleIdx="2" presStyleCnt="4" custScaleX="34267" custScaleY="34267" custLinFactX="92132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8CE09D-ADE5-45B9-95EF-7D424674E9D1}" type="pres">
      <dgm:prSet presAssocID="{450255D6-0622-4D24-9D37-4EC168518E73}" presName="quad4" presStyleLbl="node1" presStyleIdx="3" presStyleCnt="4" custFlipHor="0" custScaleX="34267" custScaleY="34267" custLinFactX="24824" custLinFactNeighborX="100000" custLinFactNeighborY="4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12EAFBC-EDA9-44DC-B28C-E7AB55066069}" type="presOf" srcId="{2FAF2818-1602-4441-8252-6989D1B9BBC2}" destId="{F409D42E-6267-4B2A-BC02-CA74DE7ED955}" srcOrd="0" destOrd="0" presId="urn:microsoft.com/office/officeart/2005/8/layout/matrix3"/>
    <dgm:cxn modelId="{9B24A121-6B26-4432-8D05-25996F7DC0C2}" type="presOf" srcId="{45FD15B0-72C1-49FE-B076-93E72D380B49}" destId="{5A892F11-D403-461E-9635-2B9E6A17FB0B}" srcOrd="0" destOrd="0" presId="urn:microsoft.com/office/officeart/2005/8/layout/matrix3"/>
    <dgm:cxn modelId="{2C5CEBED-5655-4313-9461-3172CAAB3EF8}" srcId="{450255D6-0622-4D24-9D37-4EC168518E73}" destId="{BAC48B8D-28E0-4BC3-94AC-9C433E47E55F}" srcOrd="4" destOrd="0" parTransId="{BB4CF102-9A25-4DBC-BF4B-DFE098B83872}" sibTransId="{E9B22E4C-E78A-4BF3-8ABC-7306792A81F9}"/>
    <dgm:cxn modelId="{CCE3E156-5DF0-46A9-84B3-E86EA29A18A2}" srcId="{450255D6-0622-4D24-9D37-4EC168518E73}" destId="{45FD15B0-72C1-49FE-B076-93E72D380B49}" srcOrd="2" destOrd="0" parTransId="{BDBABDAD-BF67-4D16-BDE2-33F31B3F697C}" sibTransId="{B9F7D69D-3164-4A6F-9EB4-9288B4169CA5}"/>
    <dgm:cxn modelId="{352E9A3C-B28D-4B25-95CA-67EC279804A9}" srcId="{450255D6-0622-4D24-9D37-4EC168518E73}" destId="{2FAF2818-1602-4441-8252-6989D1B9BBC2}" srcOrd="1" destOrd="0" parTransId="{4DAC618B-E3C7-4B4A-A7E1-10E606C6D72F}" sibTransId="{894675D6-CF66-41D9-8DBE-7BBA01436F1B}"/>
    <dgm:cxn modelId="{2CB6DE8A-B919-4D71-9C2A-4A6EDBC41FD9}" srcId="{450255D6-0622-4D24-9D37-4EC168518E73}" destId="{B58B750E-E388-4267-932C-317F9D3E013E}" srcOrd="5" destOrd="0" parTransId="{282DD26C-428D-48FE-9B9F-0391ADAF49FE}" sibTransId="{030582ED-04DD-4007-95E6-ECCC73993452}"/>
    <dgm:cxn modelId="{DDBF2697-4B06-464E-9F27-23E82209D519}" type="presOf" srcId="{450255D6-0622-4D24-9D37-4EC168518E73}" destId="{BAFB6D5F-12D3-421F-A1AD-9D227B52D53D}" srcOrd="0" destOrd="0" presId="urn:microsoft.com/office/officeart/2005/8/layout/matrix3"/>
    <dgm:cxn modelId="{41EAE551-EC78-4C98-AE35-93FA61B77C8E}" srcId="{450255D6-0622-4D24-9D37-4EC168518E73}" destId="{88DB66BB-9B88-4153-8546-41492FC3B33F}" srcOrd="3" destOrd="0" parTransId="{0C7BB510-9971-4D95-BA32-49702F7E486B}" sibTransId="{606CFF80-1641-4D6F-8E21-AB9B71FAF83C}"/>
    <dgm:cxn modelId="{253684DC-EC05-49DC-A6A0-144CBF18DBD5}" srcId="{450255D6-0622-4D24-9D37-4EC168518E73}" destId="{AD4946DF-18A3-45C7-A33D-7E6AEADF9146}" srcOrd="0" destOrd="0" parTransId="{697375C0-863A-4F9A-9A10-B4CC1FDE0593}" sibTransId="{E1F42ACC-49D0-4FB1-BA51-A2FB1716C3D3}"/>
    <dgm:cxn modelId="{A2DFB70F-67E9-4900-AED7-97A3EEE08AF0}" type="presOf" srcId="{AD4946DF-18A3-45C7-A33D-7E6AEADF9146}" destId="{BF07D9CF-464F-48B0-8143-7EC9B534219E}" srcOrd="0" destOrd="0" presId="urn:microsoft.com/office/officeart/2005/8/layout/matrix3"/>
    <dgm:cxn modelId="{52CB0938-AD85-4A4B-8C7B-715338831755}" type="presOf" srcId="{88DB66BB-9B88-4153-8546-41492FC3B33F}" destId="{E18CE09D-ADE5-45B9-95EF-7D424674E9D1}" srcOrd="0" destOrd="0" presId="urn:microsoft.com/office/officeart/2005/8/layout/matrix3"/>
    <dgm:cxn modelId="{97048CE2-5165-4D74-B778-2F456C32A507}" type="presParOf" srcId="{BAFB6D5F-12D3-421F-A1AD-9D227B52D53D}" destId="{3193B398-95D1-4F93-900B-B4FF9FE352AA}" srcOrd="0" destOrd="0" presId="urn:microsoft.com/office/officeart/2005/8/layout/matrix3"/>
    <dgm:cxn modelId="{4717C8B6-BB31-4519-8469-462500EA266B}" type="presParOf" srcId="{BAFB6D5F-12D3-421F-A1AD-9D227B52D53D}" destId="{BF07D9CF-464F-48B0-8143-7EC9B534219E}" srcOrd="1" destOrd="0" presId="urn:microsoft.com/office/officeart/2005/8/layout/matrix3"/>
    <dgm:cxn modelId="{857E2DB3-7BEA-4495-A01B-763B7252070A}" type="presParOf" srcId="{BAFB6D5F-12D3-421F-A1AD-9D227B52D53D}" destId="{F409D42E-6267-4B2A-BC02-CA74DE7ED955}" srcOrd="2" destOrd="0" presId="urn:microsoft.com/office/officeart/2005/8/layout/matrix3"/>
    <dgm:cxn modelId="{D6E45F5D-1CEF-424D-88D1-ED51749AB61A}" type="presParOf" srcId="{BAFB6D5F-12D3-421F-A1AD-9D227B52D53D}" destId="{5A892F11-D403-461E-9635-2B9E6A17FB0B}" srcOrd="3" destOrd="0" presId="urn:microsoft.com/office/officeart/2005/8/layout/matrix3"/>
    <dgm:cxn modelId="{93FA7BFB-C4D2-48CE-AC32-8C6A63AA0971}" type="presParOf" srcId="{BAFB6D5F-12D3-421F-A1AD-9D227B52D53D}" destId="{E18CE09D-ADE5-45B9-95EF-7D424674E9D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4D385-8389-486D-B3DC-C92B08D2EF14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4D5DC-17DC-4C52-B35C-6C6FE470E2D2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41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E4619-D9BD-415A-A72B-993C09856854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509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5D3F14E8-8160-408B-9569-A4663B3DA168}" type="datetimeFigureOut">
              <a:rPr lang="es-CL" smtClean="0"/>
              <a:pPr/>
              <a:t>21-10-2013</a:t>
            </a:fld>
            <a:endParaRPr lang="es-CL"/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CL"/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fld id="{C3A7BC89-1BAA-41BA-B29D-4BB1E403F2B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7 Grupo"/>
          <p:cNvGrpSpPr/>
          <p:nvPr/>
        </p:nvGrpSpPr>
        <p:grpSpPr>
          <a:xfrm>
            <a:off x="0" y="404664"/>
            <a:ext cx="9144000" cy="4779482"/>
            <a:chOff x="3342721" y="81883"/>
            <a:chExt cx="2001356" cy="1303942"/>
          </a:xfrm>
          <a:solidFill>
            <a:schemeClr val="accent2">
              <a:lumMod val="40000"/>
              <a:lumOff val="60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chilly" dir="t"/>
          </a:scene3d>
        </p:grpSpPr>
        <p:sp>
          <p:nvSpPr>
            <p:cNvPr id="5" name="4 Rectángulo redondeado"/>
            <p:cNvSpPr/>
            <p:nvPr/>
          </p:nvSpPr>
          <p:spPr>
            <a:xfrm>
              <a:off x="3342721" y="81883"/>
              <a:ext cx="2001356" cy="1303942"/>
            </a:xfrm>
            <a:prstGeom prst="roundRect">
              <a:avLst>
                <a:gd name="adj" fmla="val 10000"/>
              </a:avLst>
            </a:prstGeom>
            <a:grpFill/>
            <a:ln w="28575">
              <a:solidFill>
                <a:schemeClr val="tx1"/>
              </a:solidFill>
            </a:ln>
            <a:sp3d prstMaterial="translucentPowder">
              <a:bevelT w="127000" h="25400" prst="softRound"/>
            </a:sp3d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3380912" y="120074"/>
              <a:ext cx="1792837" cy="1014993"/>
            </a:xfrm>
            <a:prstGeom prst="rect">
              <a:avLst/>
            </a:prstGeom>
            <a:noFill/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kern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  <a:p>
              <a:pPr lvl="0" algn="ctr" defTabSz="889000">
                <a:spcBef>
                  <a:spcPct val="0"/>
                </a:spcBef>
              </a:pPr>
              <a:r>
                <a:rPr kumimoji="1" lang="es-CL" sz="40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Rehabilitación Basada en la Comunidad: 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/>
              </a:r>
              <a:b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</a:b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Guías para la 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RBC</a:t>
              </a:r>
            </a:p>
            <a:p>
              <a:pPr lvl="0" algn="ctr" defTabSz="889000">
                <a:spcBef>
                  <a:spcPct val="0"/>
                </a:spcBef>
              </a:pP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TEMAS COMPLEMENTARIOS</a:t>
              </a:r>
              <a: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/>
              </a:r>
              <a:br>
                <a:rPr kumimoji="1" lang="es-CL" sz="44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</a:br>
              <a:endParaRPr kumimoji="1" lang="es-CL" sz="4400" b="1" kern="0" dirty="0" smtClean="0">
                <a:ln w="28575">
                  <a:solidFill>
                    <a:sysClr val="windowText" lastClr="000000"/>
                  </a:solidFill>
                </a:ln>
                <a:solidFill>
                  <a:srgbClr val="969696">
                    <a:lumMod val="50000"/>
                  </a:srgbClr>
                </a:solidFill>
                <a:effectLst>
                  <a:glow rad="2286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  <a:ea typeface="+mj-ea"/>
                <a:cs typeface="+mj-cs"/>
              </a:endParaRPr>
            </a:p>
            <a:p>
              <a:pPr lvl="0" algn="r" defTabSz="889000">
                <a:spcBef>
                  <a:spcPct val="0"/>
                </a:spcBef>
              </a:pPr>
              <a:r>
                <a:rPr kumimoji="1" lang="es-CL" sz="36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Organización Mundial de la Salud</a:t>
              </a:r>
            </a:p>
            <a:p>
              <a:pPr lvl="0" algn="r" defTabSz="889000">
                <a:spcBef>
                  <a:spcPct val="0"/>
                </a:spcBef>
              </a:pPr>
              <a:r>
                <a:rPr kumimoji="1" lang="es-CL" sz="3600" b="1" kern="0" dirty="0" smtClean="0">
                  <a:ln w="28575">
                    <a:solidFill>
                      <a:sysClr val="windowText" lastClr="000000"/>
                    </a:solidFill>
                  </a:ln>
                  <a:solidFill>
                    <a:srgbClr val="969696">
                      <a:lumMod val="50000"/>
                    </a:srgbClr>
                  </a:solidFill>
                  <a:effectLst>
                    <a:glow rad="228600">
                      <a:srgbClr val="FFFFFF">
                        <a:satMod val="175000"/>
                        <a:alpha val="4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PhagsPa" pitchFamily="34" charset="0"/>
                  <a:ea typeface="+mj-ea"/>
                  <a:cs typeface="+mj-cs"/>
                </a:rPr>
                <a:t>OMS 2012</a:t>
              </a: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2286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endParaRPr>
            </a:p>
          </p:txBody>
        </p:sp>
      </p:grpSp>
      <p:sp>
        <p:nvSpPr>
          <p:cNvPr id="13" name="12 Rectángulo"/>
          <p:cNvSpPr/>
          <p:nvPr/>
        </p:nvSpPr>
        <p:spPr>
          <a:xfrm>
            <a:off x="5318609" y="5301208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000" dirty="0" smtClean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  <a:latin typeface="Candara" pitchFamily="34" charset="0"/>
              </a:rPr>
              <a:t>Departamento de Salud SENADIS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Salud Mental 	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23528" y="1916832"/>
            <a:ext cx="82089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s-CL" sz="32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Salud Mental: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s-CL" sz="32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“Estado de bienestar en el cual una persona realiza sus propias actividades, puede adaptarse a las tensiones normales de la vida, puede trabajar de forma productiva y fructífera  y es capaz de contribuir con la comunidad” (WHO, 2oo4)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Salud Mental 	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381000" y="18288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 bwMode="auto">
          <a:xfrm>
            <a:off x="4716016" y="1772816"/>
            <a:ext cx="3816424" cy="2664296"/>
          </a:xfrm>
          <a:prstGeom prst="roundRect">
            <a:avLst>
              <a:gd name="adj" fmla="val 18812"/>
            </a:avLst>
          </a:prstGeom>
          <a:solidFill>
            <a:srgbClr val="FF7C80">
              <a:alpha val="75000"/>
            </a:srgbClr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32040" y="1916832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Conceptos claves: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Salud mental y desarrollo comunal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Mitos comunes acerca de los problemas de salud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Estigma y discriminación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Derechos humanos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Atención de la Salud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Recuperación</a:t>
            </a:r>
            <a:endParaRPr lang="es-ES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467544" y="1844824"/>
          <a:ext cx="6408712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2AD634F-3469-416B-B1C0-053C797D14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22AD634F-3469-416B-B1C0-053C797D14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3A5EBC-973E-4DBD-8C12-19BAE1B88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graphicEl>
                                              <a:dgm id="{953A5EBC-973E-4DBD-8C12-19BAE1B88E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D0B60A-803C-494D-81B3-89A3428CDC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dgm id="{2ED0B60A-803C-494D-81B3-89A3428CDC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4924B6-D610-4BBB-A024-91EBF526A0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graphicEl>
                                              <a:dgm id="{BD4924B6-D610-4BBB-A024-91EBF526A0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5C4023-6DBC-4684-8ABD-46EA1643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315C4023-6DBC-4684-8ABD-46EA16432E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Graphic spid="7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1219200"/>
          </a:xfrm>
        </p:spPr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sz="32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Cambiando percepciones de salud mental a través del contacto personal</a:t>
            </a:r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/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857340"/>
            <a:ext cx="5286412" cy="5000660"/>
          </a:xfrm>
        </p:spPr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 comunicación directa  entre las personas con problemas de salud mental y el resto de la población es efectiva para cambiar las actitudes negativas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Quienes han superado problemas de salud mental y tienen una familia que les apoya, trabajan y realizan roles comunales, son defensores poderosos contra la discriminación.</a:t>
            </a:r>
          </a:p>
        </p:txBody>
      </p:sp>
      <p:sp>
        <p:nvSpPr>
          <p:cNvPr id="48130" name="AutoShape 2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2" name="AutoShape 4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8134" name="AutoShape 6" descr="http://imagenes.publico.es/resources/archivos/2012/4/16/13345661519774g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437112"/>
            <a:ext cx="2524125" cy="2047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988840"/>
            <a:ext cx="1866900" cy="17240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VIH/SIDA 	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381000" y="18288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 bwMode="auto">
          <a:xfrm>
            <a:off x="4716016" y="1772816"/>
            <a:ext cx="4032448" cy="2664296"/>
          </a:xfrm>
          <a:prstGeom prst="roundRect">
            <a:avLst>
              <a:gd name="adj" fmla="val 18812"/>
            </a:avLst>
          </a:prstGeom>
          <a:solidFill>
            <a:srgbClr val="00CCFF">
              <a:alpha val="65000"/>
            </a:srgbClr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32040" y="1916832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Conceptos principales: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VIH/SIDA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Personas con discapacidad y SIDA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 Impacto del VIH/SIDA en las familias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Alcanzando a las poblaciones de personas con discapacidad</a:t>
            </a:r>
          </a:p>
          <a:p>
            <a:pPr>
              <a:buFont typeface="Arial" pitchFamily="34" charset="0"/>
              <a:buChar char="•"/>
            </a:pPr>
            <a:endParaRPr lang="es-CL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467544" y="1844824"/>
          <a:ext cx="6408712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2AD634F-3469-416B-B1C0-053C797D14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22AD634F-3469-416B-B1C0-053C797D14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3A5EBC-973E-4DBD-8C12-19BAE1B88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graphicEl>
                                              <a:dgm id="{953A5EBC-973E-4DBD-8C12-19BAE1B88E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D0B60A-803C-494D-81B3-89A3428CDC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dgm id="{2ED0B60A-803C-494D-81B3-89A3428CDC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4924B6-D610-4BBB-A024-91EBF526A0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graphicEl>
                                              <a:dgm id="{BD4924B6-D610-4BBB-A024-91EBF526A0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5C4023-6DBC-4684-8ABD-46EA1643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315C4023-6DBC-4684-8ABD-46EA16432E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8A6EB71-E1BA-433C-B189-80791CA0ED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>
                                            <p:graphicEl>
                                              <a:dgm id="{78A6EB71-E1BA-433C-B189-80791CA0ED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AAC0E30-534B-43FE-8657-914CC1B9F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>
                                            <p:graphicEl>
                                              <a:dgm id="{EAAC0E30-534B-43FE-8657-914CC1B9F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Graphic spid="7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Una joven controla el VIH con la ayuda oportuna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676400"/>
            <a:ext cx="5279504" cy="5029200"/>
          </a:xfrm>
        </p:spPr>
        <p:txBody>
          <a:bodyPr/>
          <a:lstStyle/>
          <a:p>
            <a:r>
              <a:rPr lang="es-CL" sz="26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Una joven sorda de Uganda al tener relaciones sexuales  se contagio de VIH y quedó embarazada</a:t>
            </a:r>
          </a:p>
          <a:p>
            <a:r>
              <a:rPr lang="es-CL" sz="26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Recibió medicamentos retrovirales y ahora ella y su bebé, el cual no sé infectó, están bien</a:t>
            </a:r>
          </a:p>
          <a:p>
            <a:r>
              <a:rPr lang="es-CL" sz="26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Su familia motiva a otras familias de personas con discapacidad para que busquen información del VIH/SIDA</a:t>
            </a:r>
            <a:endParaRPr lang="es-ES" sz="2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91126">
            <a:off x="5724128" y="2924944"/>
            <a:ext cx="25146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Lepra	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381000" y="18288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 bwMode="auto">
          <a:xfrm>
            <a:off x="4716016" y="1772816"/>
            <a:ext cx="4032448" cy="2088232"/>
          </a:xfrm>
          <a:prstGeom prst="roundRect">
            <a:avLst>
              <a:gd name="adj" fmla="val 18812"/>
            </a:avLst>
          </a:prstGeom>
          <a:solidFill>
            <a:srgbClr val="FF7C80">
              <a:alpha val="75000"/>
            </a:srgbClr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32040" y="1916832"/>
            <a:ext cx="3816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Conceptos claves: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Entendiendo la Lepra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Impacto de la Lepra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Integración de la Lepra y las actividades de la RBC</a:t>
            </a: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  <p:graphicFrame>
        <p:nvGraphicFramePr>
          <p:cNvPr id="15" name="14 Diagrama"/>
          <p:cNvGraphicFramePr/>
          <p:nvPr/>
        </p:nvGraphicFramePr>
        <p:xfrm>
          <a:off x="467544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2FAD22C9-0EA1-4555-A0A7-EB5602A5B0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">
                                            <p:graphicEl>
                                              <a:dgm id="{2FAD22C9-0EA1-4555-A0A7-EB5602A5B0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E43BDF0-1B4D-4087-AA6F-F148A5ADD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>
                                            <p:graphicEl>
                                              <a:dgm id="{CE43BDF0-1B4D-4087-AA6F-F148A5ADD8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AC74BD0-26F1-4EDF-B417-844E5B729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5">
                                            <p:graphicEl>
                                              <a:dgm id="{AAC74BD0-26F1-4EDF-B417-844E5B729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B709D58D-48B6-4E43-82E5-239E5AFB14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>
                                            <p:graphicEl>
                                              <a:dgm id="{B709D58D-48B6-4E43-82E5-239E5AFB14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Graphic spid="15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r>
              <a:rPr lang="es-CL" sz="4000" dirty="0" err="1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Shivrao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676400"/>
            <a:ext cx="5279504" cy="5029200"/>
          </a:xfrm>
        </p:spPr>
        <p:txBody>
          <a:bodyPr/>
          <a:lstStyle/>
          <a:p>
            <a:r>
              <a:rPr lang="es-CL" sz="2000" dirty="0" err="1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Shivrao</a:t>
            </a:r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 es un joven de la India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Tres de los miembros de su familia tenían lepra y discapacidad asociada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Cuando él tenía 15 años de edad desarrolló una marca roja en su cara que se debió a la lepra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Fue atendido en un Hospital, pero la noticia de que </a:t>
            </a:r>
            <a:r>
              <a:rPr lang="es-CL" sz="2000" dirty="0" err="1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Shivrao</a:t>
            </a:r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 estaba recibiendo tratamiento llegó a la escuela  y los maestros le pidieron que no volviera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En el hospital consiguió un certificado que decía que estaba recibiendo tratamiento y no era un peligro para sus compañeros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Finalmente se le permitió a </a:t>
            </a:r>
            <a:r>
              <a:rPr lang="es-CL" sz="2000" dirty="0" err="1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Shivrao</a:t>
            </a:r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 regresar a la escuela</a:t>
            </a:r>
          </a:p>
          <a:p>
            <a:endParaRPr lang="es-E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492896"/>
            <a:ext cx="2847975" cy="27146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RBC y las crisis humanitarias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381000" y="18288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 bwMode="auto">
          <a:xfrm>
            <a:off x="4716016" y="1772816"/>
            <a:ext cx="4032448" cy="2088232"/>
          </a:xfrm>
          <a:prstGeom prst="roundRect">
            <a:avLst>
              <a:gd name="adj" fmla="val 18812"/>
            </a:avLst>
          </a:prstGeom>
          <a:solidFill>
            <a:srgbClr val="FF7C80">
              <a:alpha val="75000"/>
            </a:srgbClr>
          </a:solidFill>
          <a:ln w="285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32040" y="1916832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Conceptos claves: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Discapacidad y las crisis humanitarias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Inclusión de las personas con discapacidad en la acción humana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El enfoque sectorial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Pasando de la crisis al desarrollo</a:t>
            </a:r>
          </a:p>
          <a:p>
            <a:endParaRPr lang="es-CL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  <p:graphicFrame>
        <p:nvGraphicFramePr>
          <p:cNvPr id="15" name="14 Diagrama"/>
          <p:cNvGraphicFramePr/>
          <p:nvPr/>
        </p:nvGraphicFramePr>
        <p:xfrm>
          <a:off x="467544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2FAD22C9-0EA1-4555-A0A7-EB5602A5B0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">
                                            <p:graphicEl>
                                              <a:dgm id="{2FAD22C9-0EA1-4555-A0A7-EB5602A5B0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E43BDF0-1B4D-4087-AA6F-F148A5ADD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>
                                            <p:graphicEl>
                                              <a:dgm id="{CE43BDF0-1B4D-4087-AA6F-F148A5ADD8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B709D58D-48B6-4E43-82E5-239E5AFB14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5">
                                            <p:graphicEl>
                                              <a:dgm id="{B709D58D-48B6-4E43-82E5-239E5AFB14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10A715E-6001-47C8-9FD2-A4C805C86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>
                                            <p:graphicEl>
                                              <a:dgm id="{E10A715E-6001-47C8-9FD2-A4C805C86F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Graphic spid="15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924944"/>
            <a:ext cx="2266950" cy="2047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Caso Ejemplo: </a:t>
            </a:r>
            <a:b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</a:br>
            <a:r>
              <a:rPr lang="es-CL" sz="4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Acceso para todas las personas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676400"/>
            <a:ext cx="5279504" cy="5029200"/>
          </a:xfrm>
        </p:spPr>
        <p:txBody>
          <a:bodyPr/>
          <a:lstStyle/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Después del tsunami que devastó una gran parte de las áreas costeras de Sri Lanka el 26 de diciembre de 2004 se generó la Campaña Acceso para todos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Asegurando que todos los edificios públicos, el transporte, los lugares de empleo, los servicios y la infraestructura fueran accesibles para las personas con discapacidad</a:t>
            </a:r>
          </a:p>
          <a:p>
            <a:r>
              <a:rPr lang="es-CL" sz="20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Ahora la campaña se enfoca en la inclusión de personas con discapacidad en un contexto mas amplio, promoviendo sus derechos e igualdad de oportunidades para la educación y el empleo</a:t>
            </a:r>
            <a:endParaRPr lang="es-ES" sz="2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941168"/>
            <a:ext cx="2903089" cy="17281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1700808"/>
            <a:ext cx="1743075" cy="1581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Conclusiones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8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La RBC es una estrategia inclusiva que se basa en los principios de la Convención sobre los Derechos de las Personas con Discapacidad, como la no discriminación y la necesidad de incluir a todas las personas con discapacidad en </a:t>
            </a:r>
            <a:r>
              <a:rPr lang="es-CL" sz="280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las iniciativas.</a:t>
            </a:r>
            <a:endParaRPr lang="es-CL" sz="2800" dirty="0" smtClean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  <a:p>
            <a:endParaRPr lang="es-CL" sz="2800" dirty="0" smtClean="0">
              <a:ln w="28575">
                <a:solidFill>
                  <a:schemeClr val="tx1"/>
                </a:solidFill>
              </a:ln>
              <a:solidFill>
                <a:srgbClr val="6699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  <a:p>
            <a:r>
              <a:rPr lang="es-CL" sz="2800" dirty="0" smtClean="0">
                <a:ln w="28575">
                  <a:solidFill>
                    <a:schemeClr val="tx1"/>
                  </a:solidFill>
                </a:ln>
                <a:solidFill>
                  <a:srgbClr val="6699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Es importante que se consideren mas temas dentro de las guías de la RBC como niños y envejecimiento ya que son temas tradicionalmente excluidos.</a:t>
            </a:r>
          </a:p>
          <a:p>
            <a:endParaRPr lang="es-E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Guías para la RBC 2012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Fundamentadas en:</a:t>
            </a:r>
          </a:p>
          <a:p>
            <a:pPr lvl="1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Consulta Internacional para Revisar la RBC (2003).</a:t>
            </a:r>
          </a:p>
          <a:p>
            <a:pPr lvl="1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Posición Conjunta sobre RBC de la OIT, UNESCO y OMS (2004).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Estrategia que apunta a contribuir a la puesta en práctica de la Convención Internacional sobre los Derechos de las Personas con Discapacidad.</a:t>
            </a: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Promueve la elaboración de legislación nacional que incluya la discapacidad y que pueda apoyar el desarrollo inclusivo basado en la comunidad.</a:t>
            </a:r>
          </a:p>
          <a:p>
            <a:pPr algn="just"/>
            <a:endParaRPr lang="es-CL" sz="2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Conclusiones Generales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4967310"/>
          </a:xfrm>
        </p:spPr>
        <p:txBody>
          <a:bodyPr/>
          <a:lstStyle/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Las Guías de OMS para RBC 2012 constituyen una orientación sobre el cómo desarrollar y fortalecer los programas de RBC.</a:t>
            </a:r>
          </a:p>
          <a:p>
            <a:pPr lvl="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Apunta a satisfacer las necesidades básicas y mejorar la calidad de vida de las PcD y sus familias facilitándoles el acceso a la salud, educación, subsistencia y a la sociedad en general.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Promueve la inclusión y participación de las PcD en los procesos de desarrollo y toma de decisiones.</a:t>
            </a:r>
          </a:p>
          <a:p>
            <a:pPr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 RBC es una práctica libre y creativa, por lo que las distintas estrategias destinadas a mejorar la calidad de vida de las personas en situación de discapacidad serán válidas.</a:t>
            </a:r>
          </a:p>
          <a:p>
            <a:pPr lvl="0" algn="just">
              <a:buNone/>
            </a:pPr>
            <a:endParaRPr lang="es-CL" sz="24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lvl="0" algn="just"/>
            <a:endParaRPr lang="es-CL" sz="24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lvl="0" algn="just"/>
            <a:endParaRPr lang="es-CL" sz="24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Discapacidad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Evolución histórica del concepto de Discapacidad</a:t>
            </a: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endParaRPr lang="es-CL" sz="280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algn="just"/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Definición actual: “la discapacidad resulta de la interacción entre las personas con deficiencias y las barreras de actitudes y ambientales que obstaculizan su participación plena y efectiva en la sociedad sobre una base de igualdad con otros” (CIDPD, 2006)</a:t>
            </a:r>
            <a:endParaRPr lang="es-CL" sz="2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000100" y="2214554"/>
          <a:ext cx="6929486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0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Epidemiología de la Discapacidad</a:t>
            </a:r>
            <a:endParaRPr lang="es-CL" sz="400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10% aprox. de la población mundial vive con una discapacidad*</a:t>
            </a:r>
          </a:p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80% de las PcD viven en países en desarrollo.</a:t>
            </a:r>
          </a:p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15–20% de los pobres del mundo son PcD.</a:t>
            </a:r>
          </a:p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No hay servicios de rehabilitación disponibles para las PcD en 62 países.</a:t>
            </a:r>
          </a:p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Los niños con discapacidad son mucho menos propensos a asistir a la escuela en relación a los niños sin discapacidad.</a:t>
            </a:r>
          </a:p>
          <a:p>
            <a:pPr algn="just"/>
            <a:r>
              <a:rPr lang="es-CL" sz="26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Las PcD tienden a experimentar un alto desempleo y tener ingresos menores que las personas sin discapacidad.</a:t>
            </a:r>
          </a:p>
          <a:p>
            <a:pPr algn="just">
              <a:buNone/>
            </a:pPr>
            <a:r>
              <a:rPr lang="es-CL" sz="1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*la OMS  en el 2012, sitúa la discapacidad mundial en un 15%</a:t>
            </a:r>
            <a:endParaRPr lang="es-CL" sz="1800" dirty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Hitos relevantes de la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214282" y="18288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4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  <p:sp>
        <p:nvSpPr>
          <p:cNvPr id="7" name="6 Flecha a la derecha con muesca"/>
          <p:cNvSpPr/>
          <p:nvPr/>
        </p:nvSpPr>
        <p:spPr>
          <a:xfrm>
            <a:off x="457200" y="2857496"/>
            <a:ext cx="8686800" cy="2214578"/>
          </a:xfrm>
          <a:prstGeom prst="notchedRightArrow">
            <a:avLst/>
          </a:prstGeom>
          <a:solidFill>
            <a:srgbClr val="FFFF99"/>
          </a:soli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8 Grupo"/>
          <p:cNvGrpSpPr/>
          <p:nvPr/>
        </p:nvGrpSpPr>
        <p:grpSpPr>
          <a:xfrm>
            <a:off x="500032" y="1857364"/>
            <a:ext cx="1612748" cy="2031688"/>
            <a:chOff x="214312" y="365751"/>
            <a:chExt cx="1612748" cy="2031688"/>
          </a:xfrm>
        </p:grpSpPr>
        <p:sp>
          <p:nvSpPr>
            <p:cNvPr id="31" name="30 Rectángulo"/>
            <p:cNvSpPr/>
            <p:nvPr/>
          </p:nvSpPr>
          <p:spPr>
            <a:xfrm>
              <a:off x="214312" y="385759"/>
              <a:ext cx="1469870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31 Rectángulo"/>
            <p:cNvSpPr/>
            <p:nvPr/>
          </p:nvSpPr>
          <p:spPr>
            <a:xfrm>
              <a:off x="357190" y="365751"/>
              <a:ext cx="1469870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OMS Declaración Alma Ata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1978  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9 Elipse"/>
          <p:cNvSpPr/>
          <p:nvPr/>
        </p:nvSpPr>
        <p:spPr>
          <a:xfrm>
            <a:off x="1214414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10 Grupo"/>
          <p:cNvGrpSpPr/>
          <p:nvPr/>
        </p:nvGrpSpPr>
        <p:grpSpPr>
          <a:xfrm>
            <a:off x="2500298" y="2214554"/>
            <a:ext cx="1643073" cy="2051694"/>
            <a:chOff x="1571637" y="2600337"/>
            <a:chExt cx="1274483" cy="2011680"/>
          </a:xfrm>
        </p:grpSpPr>
        <p:sp>
          <p:nvSpPr>
            <p:cNvPr id="29" name="28 Rectángulo"/>
            <p:cNvSpPr/>
            <p:nvPr/>
          </p:nvSpPr>
          <p:spPr>
            <a:xfrm>
              <a:off x="1571637" y="2600337"/>
              <a:ext cx="1026007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29 Rectángulo"/>
            <p:cNvSpPr/>
            <p:nvPr/>
          </p:nvSpPr>
          <p:spPr>
            <a:xfrm>
              <a:off x="1571637" y="2600337"/>
              <a:ext cx="1274483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Posición </a:t>
              </a: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conjunta OMS-UNESCO-OIT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1994</a:t>
              </a:r>
            </a:p>
          </p:txBody>
        </p:sp>
      </p:grpSp>
      <p:sp>
        <p:nvSpPr>
          <p:cNvPr id="12" name="11 Elipse"/>
          <p:cNvSpPr/>
          <p:nvPr/>
        </p:nvSpPr>
        <p:spPr>
          <a:xfrm>
            <a:off x="3071802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12 Grupo"/>
          <p:cNvGrpSpPr/>
          <p:nvPr/>
        </p:nvGrpSpPr>
        <p:grpSpPr>
          <a:xfrm>
            <a:off x="1571604" y="2000240"/>
            <a:ext cx="4400365" cy="2044222"/>
            <a:chOff x="2536623" y="496087"/>
            <a:chExt cx="3561934" cy="2044222"/>
          </a:xfrm>
        </p:grpSpPr>
        <p:sp>
          <p:nvSpPr>
            <p:cNvPr id="27" name="26 Rectángulo"/>
            <p:cNvSpPr/>
            <p:nvPr/>
          </p:nvSpPr>
          <p:spPr>
            <a:xfrm>
              <a:off x="2536623" y="528629"/>
              <a:ext cx="1364530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27 Rectángulo"/>
            <p:cNvSpPr/>
            <p:nvPr/>
          </p:nvSpPr>
          <p:spPr>
            <a:xfrm>
              <a:off x="4734027" y="496087"/>
              <a:ext cx="1364530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Consulta Internacional para revisar RBC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  <a:cs typeface="Narkisim" pitchFamily="34" charset="-79"/>
                </a:rPr>
                <a:t>2003</a:t>
              </a:r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3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4" name="13 Elipse"/>
          <p:cNvSpPr/>
          <p:nvPr/>
        </p:nvSpPr>
        <p:spPr>
          <a:xfrm>
            <a:off x="4929190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5" name="14 Grupo"/>
          <p:cNvGrpSpPr/>
          <p:nvPr/>
        </p:nvGrpSpPr>
        <p:grpSpPr>
          <a:xfrm>
            <a:off x="4143372" y="4071942"/>
            <a:ext cx="2941413" cy="2071702"/>
            <a:chOff x="3916635" y="2580329"/>
            <a:chExt cx="2941413" cy="2071702"/>
          </a:xfrm>
        </p:grpSpPr>
        <p:sp>
          <p:nvSpPr>
            <p:cNvPr id="25" name="24 Rectángulo"/>
            <p:cNvSpPr/>
            <p:nvPr/>
          </p:nvSpPr>
          <p:spPr>
            <a:xfrm>
              <a:off x="3916635" y="2600337"/>
              <a:ext cx="1466193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25 Rectángulo"/>
            <p:cNvSpPr/>
            <p:nvPr/>
          </p:nvSpPr>
          <p:spPr>
            <a:xfrm>
              <a:off x="5000660" y="2580329"/>
              <a:ext cx="1857388" cy="20717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2004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2° Posición conjunta OIT, UNESCO y OMS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15 Elipse"/>
          <p:cNvSpPr/>
          <p:nvPr/>
        </p:nvSpPr>
        <p:spPr>
          <a:xfrm>
            <a:off x="5786446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16 Grupo"/>
          <p:cNvGrpSpPr/>
          <p:nvPr/>
        </p:nvGrpSpPr>
        <p:grpSpPr>
          <a:xfrm>
            <a:off x="5715009" y="1877372"/>
            <a:ext cx="1740546" cy="2277424"/>
            <a:chOff x="5429289" y="385759"/>
            <a:chExt cx="1740546" cy="2277424"/>
          </a:xfrm>
        </p:grpSpPr>
        <p:sp>
          <p:nvSpPr>
            <p:cNvPr id="23" name="22 Rectángulo"/>
            <p:cNvSpPr/>
            <p:nvPr/>
          </p:nvSpPr>
          <p:spPr>
            <a:xfrm>
              <a:off x="5429289" y="385759"/>
              <a:ext cx="1311919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36 Rectángulo"/>
            <p:cNvSpPr/>
            <p:nvPr/>
          </p:nvSpPr>
          <p:spPr>
            <a:xfrm>
              <a:off x="5857916" y="651503"/>
              <a:ext cx="1311919" cy="2011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b" anchorCtr="0">
              <a:noAutofit/>
            </a:bodyPr>
            <a:lstStyle/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AutoNum type="arabicPlain" startAt="2006"/>
              </a:pPr>
              <a:endParaRPr lang="es-CL" sz="18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endParaRP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CIDPD</a:t>
              </a:r>
            </a:p>
            <a:p>
              <a:pPr marL="34290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 ONU</a:t>
              </a:r>
            </a:p>
            <a:p>
              <a:pPr marL="34290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2006</a:t>
              </a:r>
            </a:p>
            <a:p>
              <a:pPr marL="342900" lvl="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7086191" y="4091950"/>
            <a:ext cx="1048523" cy="1435937"/>
            <a:chOff x="6800471" y="2600337"/>
            <a:chExt cx="1048523" cy="1435937"/>
          </a:xfrm>
        </p:grpSpPr>
        <p:sp>
          <p:nvSpPr>
            <p:cNvPr id="21" name="20 Rectángulo"/>
            <p:cNvSpPr/>
            <p:nvPr/>
          </p:nvSpPr>
          <p:spPr>
            <a:xfrm>
              <a:off x="6800471" y="2600337"/>
              <a:ext cx="1048523" cy="143593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21 Rectángulo"/>
            <p:cNvSpPr/>
            <p:nvPr/>
          </p:nvSpPr>
          <p:spPr>
            <a:xfrm>
              <a:off x="6800471" y="2600337"/>
              <a:ext cx="1048523" cy="14359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2012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Guías para la RBC 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0" name="19 Elipse"/>
          <p:cNvSpPr/>
          <p:nvPr/>
        </p:nvSpPr>
        <p:spPr>
          <a:xfrm>
            <a:off x="7335808" y="3734756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Elipse"/>
          <p:cNvSpPr/>
          <p:nvPr/>
        </p:nvSpPr>
        <p:spPr>
          <a:xfrm>
            <a:off x="2071670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4" name="33 Grupo"/>
          <p:cNvGrpSpPr/>
          <p:nvPr/>
        </p:nvGrpSpPr>
        <p:grpSpPr>
          <a:xfrm>
            <a:off x="1142976" y="4143380"/>
            <a:ext cx="1857388" cy="2020230"/>
            <a:chOff x="1571637" y="2591787"/>
            <a:chExt cx="1857388" cy="2020230"/>
          </a:xfrm>
        </p:grpSpPr>
        <p:sp>
          <p:nvSpPr>
            <p:cNvPr id="35" name="34 Rectángulo"/>
            <p:cNvSpPr/>
            <p:nvPr/>
          </p:nvSpPr>
          <p:spPr>
            <a:xfrm>
              <a:off x="1571637" y="2600337"/>
              <a:ext cx="1026007" cy="20116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35 Rectángulo"/>
            <p:cNvSpPr/>
            <p:nvPr/>
          </p:nvSpPr>
          <p:spPr>
            <a:xfrm>
              <a:off x="2313947" y="2591787"/>
              <a:ext cx="1115078" cy="1357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28016" bIns="128016" numCol="1" spcCol="1270" anchor="t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1981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Manual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1800" kern="12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Candara" pitchFamily="34" charset="0"/>
                </a:rPr>
                <a:t>RBC</a:t>
              </a:r>
              <a:endParaRPr lang="es-CL" sz="1800" kern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8" name="37 Elipse"/>
          <p:cNvSpPr/>
          <p:nvPr/>
        </p:nvSpPr>
        <p:spPr>
          <a:xfrm>
            <a:off x="6572264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Elipse"/>
          <p:cNvSpPr/>
          <p:nvPr/>
        </p:nvSpPr>
        <p:spPr>
          <a:xfrm>
            <a:off x="4000496" y="3714752"/>
            <a:ext cx="502920" cy="502920"/>
          </a:xfrm>
          <a:prstGeom prst="ellipse">
            <a:avLst/>
          </a:prstGeom>
          <a:solidFill>
            <a:srgbClr val="FF7C80"/>
          </a:solidFill>
          <a:ln w="28575">
            <a:solidFill>
              <a:schemeClr val="tx1"/>
            </a:solidFill>
          </a:ln>
        </p:spPr>
        <p:style>
          <a:lnRef idx="3">
            <a:scrgbClr r="0" g="0" b="0"/>
          </a:lnRef>
          <a:fillRef idx="1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40 Rectángulo"/>
          <p:cNvSpPr/>
          <p:nvPr/>
        </p:nvSpPr>
        <p:spPr>
          <a:xfrm>
            <a:off x="3428992" y="4143380"/>
            <a:ext cx="1677649" cy="23574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128016" rIns="128016" bIns="128016" numCol="1" spcCol="1270" anchor="b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6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rPr>
              <a:t>2002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600" kern="1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Candara" pitchFamily="34" charset="0"/>
              </a:rPr>
              <a:t>Reedición de Manual de RBC “Cuadernos de  Capacitación Comunitaria para PcD y sus familias”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kern="1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772816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s-CL" sz="2800" i="1" kern="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“La rehabilitación basada en la comunidad (RBC) promueve la colaboración entre los dirigentes comunitarios, las personas con discapacidad, sus familias y otros ciudadanos involucrados para ofrecer igualdad de oportunidades a todas las personas con discapacidad en la comunidad. </a:t>
            </a:r>
          </a:p>
          <a:p>
            <a:pPr algn="ctr"/>
            <a:endParaRPr kumimoji="1" lang="es-CL" sz="2800" i="1" kern="0" dirty="0" smtClean="0">
              <a:ln>
                <a:solidFill>
                  <a:sysClr val="windowText" lastClr="0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algn="ctr"/>
            <a:r>
              <a:rPr kumimoji="1" lang="es-CL" sz="2800" i="1" kern="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La estrategia RBC, iniciada hace más de 30 años, sigue promoviendo los derechos y la participación de las personas con discapacidad y fortaleciendo el papel de sus organizaciones (OPD) en el mundo”.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 bwMode="auto">
          <a:xfrm>
            <a:off x="381000" y="3048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CL" sz="4400" b="1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PhagsPa" pitchFamily="34" charset="0"/>
                <a:ea typeface="+mj-ea"/>
                <a:cs typeface="+mj-cs"/>
              </a:rPr>
              <a:t>Rehabilitación Basada en la Comunidad</a:t>
            </a:r>
            <a:endParaRPr kumimoji="1" lang="es-CL" sz="4400" b="1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icrosoft PhagsP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Rehabilitación Basada en la Comunidad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1" lang="es-CL" sz="280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4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214282" y="1357298"/>
            <a:ext cx="847251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</a:pP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800" kern="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 RBC es una estrategia de desarrollo comunitario para: la rehabilitación, </a:t>
            </a:r>
            <a:r>
              <a:rPr lang="es-CL" sz="2800" b="1" dirty="0" smtClean="0"/>
              <a:t>la reducción de la pobreza, </a:t>
            </a:r>
            <a:r>
              <a:rPr kumimoji="1" lang="es-CL" sz="2800" kern="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la igualdad de oportunidades y la integración social de todas las PcD </a:t>
            </a: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(OIT – UNESCO - OMS, 2004).</a:t>
            </a:r>
            <a:endParaRPr kumimoji="1" lang="es-CL" sz="2800" kern="0" dirty="0" smtClean="0">
              <a:ln>
                <a:solidFill>
                  <a:sysClr val="windowText" lastClr="000000"/>
                </a:solidFill>
              </a:ln>
              <a:latin typeface="Candara" pitchFamily="34" charset="0"/>
            </a:endParaRP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800" kern="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PRINCIPIOS: basados en la Convención Internacional sobre los Derechos de las Personas con Discapacidad: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Respeto por la dignidad, autonomía, libertad de elección e independencia de las personas.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No discriminación.</a:t>
            </a:r>
          </a:p>
          <a:p>
            <a:pPr marL="800100" lvl="1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r>
              <a:rPr kumimoji="1" lang="es-CL" sz="24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Participación plena y efectiva e inclusión en la sociedad.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A5047"/>
              </a:buClr>
              <a:buSzPct val="75000"/>
              <a:buFont typeface="Wingdings" pitchFamily="2" charset="2"/>
              <a:buChar char="n"/>
            </a:pPr>
            <a:endParaRPr kumimoji="1" lang="es-CL" sz="2800" b="0" i="0" u="none" strike="noStrike" kern="0" cap="none" spc="0" normalizeH="0" baseline="0" noProof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Matriz RBC</a:t>
            </a:r>
            <a:endParaRPr lang="es-CL" dirty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PhagsPa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57158" y="1785926"/>
            <a:ext cx="4643470" cy="5072074"/>
          </a:xfrm>
        </p:spPr>
        <p:txBody>
          <a:bodyPr/>
          <a:lstStyle/>
          <a:p>
            <a:pPr lvl="0" algn="just">
              <a:defRPr/>
            </a:pPr>
            <a:r>
              <a:rPr lang="es-CL" sz="2800" dirty="0" smtClean="0">
                <a:ln>
                  <a:solidFill>
                    <a:sysClr val="windowText" lastClr="000000"/>
                  </a:solidFill>
                </a:ln>
                <a:latin typeface="Candara" pitchFamily="34" charset="0"/>
              </a:rPr>
              <a:t>Enfoque RBC (2004):</a:t>
            </a: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Enfoque multisectorial:</a:t>
            </a:r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  <a:sym typeface="Wingdings" pitchFamily="2" charset="2"/>
              </a:rPr>
              <a:t> formación de alianzas.</a:t>
            </a:r>
            <a:endParaRPr lang="es-CL" sz="2400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Sectores claves del desarrollo.</a:t>
            </a:r>
          </a:p>
          <a:p>
            <a:pPr marL="800100" lvl="1" indent="-342900" algn="just"/>
            <a:r>
              <a:rPr lang="es-CL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Objetivo: Asegurar que las PcD y sus familias tengan acceso a los beneficios de los distintos sectores.</a:t>
            </a:r>
          </a:p>
          <a:p>
            <a:pPr marL="800100" lvl="1" indent="-342900" algn="just">
              <a:buNone/>
            </a:pPr>
            <a:endParaRPr lang="es-CL" sz="1800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 marL="800100" lvl="1" indent="-342900" algn="just">
              <a:buNone/>
            </a:pPr>
            <a:r>
              <a:rPr lang="es-CL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(Fuente: Posición Conjunta OMS, OIT, UNESCO 2004)</a:t>
            </a:r>
          </a:p>
          <a:p>
            <a:endParaRPr lang="es-CL" dirty="0"/>
          </a:p>
        </p:txBody>
      </p:sp>
      <p:pic>
        <p:nvPicPr>
          <p:cNvPr id="20482" name="Picture 2" descr="http://www.andi.com.co/Archivos/image/IMAGENES%20BARRANQUILLA/BOLETIN%20PRIMER%20TRIMESTRE%202011/Comit%C3%A9%20Salud%20Ocupacional1.jp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l="7426" t="2475" r="5940" b="8415"/>
          <a:stretch>
            <a:fillRect/>
          </a:stretch>
        </p:blipFill>
        <p:spPr bwMode="auto">
          <a:xfrm>
            <a:off x="5857884" y="2357430"/>
            <a:ext cx="2500330" cy="2571768"/>
          </a:xfrm>
          <a:prstGeom prst="ellipse">
            <a:avLst/>
          </a:prstGeom>
          <a:ln w="28575" cap="rnd">
            <a:solidFill>
              <a:schemeClr val="tx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PhagsPa" pitchFamily="34" charset="0"/>
              </a:rPr>
              <a:t>Temas Complementarios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Temas que históricamente la RBC ha pasado por alto, debido a que los programas se enfocaron en temas de alta prioridad</a:t>
            </a:r>
          </a:p>
          <a:p>
            <a:pPr lvl="1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Salud mental</a:t>
            </a:r>
          </a:p>
          <a:p>
            <a:pPr lvl="1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VIH/ SIDA</a:t>
            </a:r>
          </a:p>
          <a:p>
            <a:pPr lvl="1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Lepra</a:t>
            </a:r>
          </a:p>
          <a:p>
            <a:pPr lvl="1"/>
            <a:r>
              <a:rPr lang="es-CL" dirty="0" smtClean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Las crisis humanitarias</a:t>
            </a:r>
          </a:p>
          <a:p>
            <a:pPr lvl="1">
              <a:buNone/>
            </a:pPr>
            <a:endParaRPr lang="es-CL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pPr lvl="1"/>
            <a:endParaRPr lang="es-CL" dirty="0" smtClean="0">
              <a:ln>
                <a:solidFill>
                  <a:sysClr val="windowText" lastClr="000000"/>
                </a:solidFill>
              </a:ln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7">
  <a:themeElements>
    <a:clrScheme name="Tema de Office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7C80">
            <a:alpha val="75000"/>
          </a:srgbClr>
        </a:solidFill>
        <a:ln w="28575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Tema7</Template>
  <TotalTime>2259</TotalTime>
  <Words>1389</Words>
  <Application>Microsoft Office PowerPoint</Application>
  <PresentationFormat>Presentación en pantalla (4:3)</PresentationFormat>
  <Paragraphs>181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Arial</vt:lpstr>
      <vt:lpstr>Calibri</vt:lpstr>
      <vt:lpstr>Candara</vt:lpstr>
      <vt:lpstr>Microsoft PhagsPa</vt:lpstr>
      <vt:lpstr>Narkisim</vt:lpstr>
      <vt:lpstr>Times New Roman</vt:lpstr>
      <vt:lpstr>Wingdings</vt:lpstr>
      <vt:lpstr>Tema7</vt:lpstr>
      <vt:lpstr>Presentación de PowerPoint</vt:lpstr>
      <vt:lpstr>Guías para la RBC 2012</vt:lpstr>
      <vt:lpstr>Discapacidad</vt:lpstr>
      <vt:lpstr>Epidemiología de la Discapacidad</vt:lpstr>
      <vt:lpstr>Hitos relevantes de la RBC</vt:lpstr>
      <vt:lpstr>Presentación de PowerPoint</vt:lpstr>
      <vt:lpstr>Rehabilitación Basada en la Comunidad</vt:lpstr>
      <vt:lpstr>Matriz RBC</vt:lpstr>
      <vt:lpstr>Temas Complementarios</vt:lpstr>
      <vt:lpstr>RBC y Salud Mental  </vt:lpstr>
      <vt:lpstr>RBC y Salud Mental  </vt:lpstr>
      <vt:lpstr>Caso Ejemplo:  Cambiando percepciones de salud mental a través del contacto personal </vt:lpstr>
      <vt:lpstr>RBC y VIH/SIDA  </vt:lpstr>
      <vt:lpstr>Caso Ejemplo: Una joven controla el VIH con la ayuda oportuna</vt:lpstr>
      <vt:lpstr>RBC y Lepra </vt:lpstr>
      <vt:lpstr>Caso Ejemplo: Shivrao</vt:lpstr>
      <vt:lpstr>RBC y las crisis humanitarias</vt:lpstr>
      <vt:lpstr>Caso Ejemplo:  Acceso para todas las personas</vt:lpstr>
      <vt:lpstr>Conclusiones</vt:lpstr>
      <vt:lpstr>Conclusiones Generales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Guías para la RBC</dc:title>
  <dc:creator>Francisco Nilo Garay</dc:creator>
  <cp:lastModifiedBy>Eladio Recabarren</cp:lastModifiedBy>
  <cp:revision>350</cp:revision>
  <dcterms:created xsi:type="dcterms:W3CDTF">2013-01-03T15:01:01Z</dcterms:created>
  <dcterms:modified xsi:type="dcterms:W3CDTF">2013-10-21T15:33:15Z</dcterms:modified>
</cp:coreProperties>
</file>